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notesMasterIdLst>
    <p:notesMasterId r:id="rId132"/>
  </p:notesMasterIdLst>
  <p:sldIdLst>
    <p:sldId id="256" r:id="rId3"/>
    <p:sldId id="257" r:id="rId4"/>
    <p:sldId id="258" r:id="rId5"/>
    <p:sldId id="261" r:id="rId6"/>
    <p:sldId id="270" r:id="rId7"/>
    <p:sldId id="291" r:id="rId8"/>
    <p:sldId id="296" r:id="rId9"/>
    <p:sldId id="297" r:id="rId10"/>
    <p:sldId id="298" r:id="rId11"/>
    <p:sldId id="300" r:id="rId12"/>
    <p:sldId id="299" r:id="rId13"/>
    <p:sldId id="363" r:id="rId14"/>
    <p:sldId id="366" r:id="rId15"/>
    <p:sldId id="368" r:id="rId16"/>
    <p:sldId id="370" r:id="rId17"/>
    <p:sldId id="374" r:id="rId18"/>
    <p:sldId id="1514" r:id="rId19"/>
    <p:sldId id="1503" r:id="rId20"/>
    <p:sldId id="284" r:id="rId21"/>
    <p:sldId id="1512" r:id="rId22"/>
    <p:sldId id="1513" r:id="rId23"/>
    <p:sldId id="1510" r:id="rId24"/>
    <p:sldId id="1511" r:id="rId25"/>
    <p:sldId id="375" r:id="rId26"/>
    <p:sldId id="1504" r:id="rId27"/>
    <p:sldId id="1505" r:id="rId28"/>
    <p:sldId id="1506" r:id="rId29"/>
    <p:sldId id="369" r:id="rId30"/>
    <p:sldId id="377" r:id="rId31"/>
    <p:sldId id="1508" r:id="rId32"/>
    <p:sldId id="1515" r:id="rId33"/>
    <p:sldId id="1516" r:id="rId34"/>
    <p:sldId id="1517" r:id="rId35"/>
    <p:sldId id="1518" r:id="rId36"/>
    <p:sldId id="1519" r:id="rId37"/>
    <p:sldId id="1520" r:id="rId38"/>
    <p:sldId id="1522" r:id="rId39"/>
    <p:sldId id="1523" r:id="rId40"/>
    <p:sldId id="1524" r:id="rId41"/>
    <p:sldId id="1525" r:id="rId42"/>
    <p:sldId id="1526" r:id="rId43"/>
    <p:sldId id="1528" r:id="rId44"/>
    <p:sldId id="348" r:id="rId45"/>
    <p:sldId id="349" r:id="rId46"/>
    <p:sldId id="259" r:id="rId47"/>
    <p:sldId id="350" r:id="rId48"/>
    <p:sldId id="260" r:id="rId49"/>
    <p:sldId id="351" r:id="rId50"/>
    <p:sldId id="262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02" r:id="rId62"/>
    <p:sldId id="303" r:id="rId63"/>
    <p:sldId id="312" r:id="rId64"/>
    <p:sldId id="314" r:id="rId65"/>
    <p:sldId id="315" r:id="rId66"/>
    <p:sldId id="316" r:id="rId67"/>
    <p:sldId id="327" r:id="rId68"/>
    <p:sldId id="328" r:id="rId69"/>
    <p:sldId id="329" r:id="rId70"/>
    <p:sldId id="317" r:id="rId71"/>
    <p:sldId id="263" r:id="rId72"/>
    <p:sldId id="277" r:id="rId73"/>
    <p:sldId id="278" r:id="rId74"/>
    <p:sldId id="265" r:id="rId75"/>
    <p:sldId id="336" r:id="rId76"/>
    <p:sldId id="318" r:id="rId77"/>
    <p:sldId id="319" r:id="rId78"/>
    <p:sldId id="320" r:id="rId79"/>
    <p:sldId id="279" r:id="rId80"/>
    <p:sldId id="321" r:id="rId81"/>
    <p:sldId id="330" r:id="rId82"/>
    <p:sldId id="331" r:id="rId83"/>
    <p:sldId id="332" r:id="rId84"/>
    <p:sldId id="333" r:id="rId85"/>
    <p:sldId id="334" r:id="rId86"/>
    <p:sldId id="335" r:id="rId87"/>
    <p:sldId id="337" r:id="rId88"/>
    <p:sldId id="322" r:id="rId89"/>
    <p:sldId id="323" r:id="rId90"/>
    <p:sldId id="344" r:id="rId91"/>
    <p:sldId id="345" r:id="rId92"/>
    <p:sldId id="338" r:id="rId93"/>
    <p:sldId id="339" r:id="rId94"/>
    <p:sldId id="326" r:id="rId95"/>
    <p:sldId id="264" r:id="rId96"/>
    <p:sldId id="340" r:id="rId97"/>
    <p:sldId id="341" r:id="rId98"/>
    <p:sldId id="266" r:id="rId99"/>
    <p:sldId id="342" r:id="rId100"/>
    <p:sldId id="281" r:id="rId101"/>
    <p:sldId id="325" r:id="rId102"/>
    <p:sldId id="343" r:id="rId103"/>
    <p:sldId id="267" r:id="rId104"/>
    <p:sldId id="268" r:id="rId105"/>
    <p:sldId id="269" r:id="rId106"/>
    <p:sldId id="304" r:id="rId107"/>
    <p:sldId id="305" r:id="rId108"/>
    <p:sldId id="306" r:id="rId109"/>
    <p:sldId id="307" r:id="rId110"/>
    <p:sldId id="308" r:id="rId111"/>
    <p:sldId id="346" r:id="rId112"/>
    <p:sldId id="309" r:id="rId113"/>
    <p:sldId id="310" r:id="rId114"/>
    <p:sldId id="311" r:id="rId115"/>
    <p:sldId id="301" r:id="rId116"/>
    <p:sldId id="276" r:id="rId117"/>
    <p:sldId id="272" r:id="rId118"/>
    <p:sldId id="271" r:id="rId119"/>
    <p:sldId id="273" r:id="rId120"/>
    <p:sldId id="274" r:id="rId121"/>
    <p:sldId id="282" r:id="rId122"/>
    <p:sldId id="280" r:id="rId123"/>
    <p:sldId id="275" r:id="rId124"/>
    <p:sldId id="285" r:id="rId125"/>
    <p:sldId id="288" r:id="rId126"/>
    <p:sldId id="290" r:id="rId127"/>
    <p:sldId id="289" r:id="rId128"/>
    <p:sldId id="286" r:id="rId129"/>
    <p:sldId id="1530" r:id="rId130"/>
    <p:sldId id="1529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C22681-9CC1-419F-A47E-0CC04D56F585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DA1C2B-CA0C-4035-A8E8-81A03F1088AB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dirty="0"/>
            <a:t>Application of healthcare analytics</a:t>
          </a:r>
        </a:p>
      </dgm:t>
    </dgm:pt>
    <dgm:pt modelId="{9CAFBCD4-B85A-41F1-9519-FAC1B78B078E}" type="parTrans" cxnId="{0E9178CE-1C04-4D4A-B563-690F8C74F35C}">
      <dgm:prSet/>
      <dgm:spPr/>
      <dgm:t>
        <a:bodyPr/>
        <a:lstStyle/>
        <a:p>
          <a:endParaRPr lang="en-IN"/>
        </a:p>
      </dgm:t>
    </dgm:pt>
    <dgm:pt modelId="{C7DA01E5-162B-47CF-8846-C6AB43DE9162}" type="sibTrans" cxnId="{0E9178CE-1C04-4D4A-B563-690F8C74F35C}">
      <dgm:prSet/>
      <dgm:spPr/>
      <dgm:t>
        <a:bodyPr/>
        <a:lstStyle/>
        <a:p>
          <a:endParaRPr lang="en-IN"/>
        </a:p>
      </dgm:t>
    </dgm:pt>
    <dgm:pt modelId="{C5C01040-0A1B-4C17-91D7-3F0EE8897B90}">
      <dgm:prSet phldrT="[Text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IN" dirty="0"/>
            <a:t>Management and reporting of health records</a:t>
          </a:r>
        </a:p>
      </dgm:t>
    </dgm:pt>
    <dgm:pt modelId="{E9129D02-E9AD-4DA5-AF83-D2C5319D810C}" type="parTrans" cxnId="{FA758DE2-A6B2-4CE6-AB66-E996DDA36BA7}">
      <dgm:prSet/>
      <dgm:spPr/>
      <dgm:t>
        <a:bodyPr/>
        <a:lstStyle/>
        <a:p>
          <a:endParaRPr lang="en-IN"/>
        </a:p>
      </dgm:t>
    </dgm:pt>
    <dgm:pt modelId="{5E15F1F4-7ED3-4440-9898-1057330EB807}" type="sibTrans" cxnId="{FA758DE2-A6B2-4CE6-AB66-E996DDA36BA7}">
      <dgm:prSet/>
      <dgm:spPr/>
      <dgm:t>
        <a:bodyPr/>
        <a:lstStyle/>
        <a:p>
          <a:endParaRPr lang="en-IN"/>
        </a:p>
      </dgm:t>
    </dgm:pt>
    <dgm:pt modelId="{88BCDC2D-4455-48AE-9C2C-B1928C218E2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dirty="0"/>
            <a:t>Prediction of expenditure</a:t>
          </a:r>
        </a:p>
      </dgm:t>
    </dgm:pt>
    <dgm:pt modelId="{54CB1470-D746-418A-A19D-E1EECBEB637E}" type="parTrans" cxnId="{1A7B134F-C1EA-4E84-9529-D411C740A242}">
      <dgm:prSet/>
      <dgm:spPr/>
      <dgm:t>
        <a:bodyPr/>
        <a:lstStyle/>
        <a:p>
          <a:endParaRPr lang="en-IN"/>
        </a:p>
      </dgm:t>
    </dgm:pt>
    <dgm:pt modelId="{12EC317E-63F4-4C37-AFEF-DBBA4400D415}" type="sibTrans" cxnId="{1A7B134F-C1EA-4E84-9529-D411C740A242}">
      <dgm:prSet/>
      <dgm:spPr/>
      <dgm:t>
        <a:bodyPr/>
        <a:lstStyle/>
        <a:p>
          <a:endParaRPr lang="en-IN"/>
        </a:p>
      </dgm:t>
    </dgm:pt>
    <dgm:pt modelId="{FF7BADEC-C0A1-4065-9545-35E1273E8C93}">
      <dgm:prSet phldrT="[Text]"/>
      <dgm:spPr/>
      <dgm:t>
        <a:bodyPr/>
        <a:lstStyle/>
        <a:p>
          <a:r>
            <a:rPr lang="en-IN" dirty="0"/>
            <a:t>Detection of disease</a:t>
          </a:r>
        </a:p>
      </dgm:t>
    </dgm:pt>
    <dgm:pt modelId="{A51318BB-2B12-4219-BD10-13A08DC197D5}" type="parTrans" cxnId="{BC16ADBF-6519-4999-8E93-3BF01EA20D62}">
      <dgm:prSet/>
      <dgm:spPr/>
      <dgm:t>
        <a:bodyPr/>
        <a:lstStyle/>
        <a:p>
          <a:endParaRPr lang="en-IN"/>
        </a:p>
      </dgm:t>
    </dgm:pt>
    <dgm:pt modelId="{3465B9D0-C2F7-48AC-96C3-6D2B05F361F9}" type="sibTrans" cxnId="{BC16ADBF-6519-4999-8E93-3BF01EA20D62}">
      <dgm:prSet/>
      <dgm:spPr/>
      <dgm:t>
        <a:bodyPr/>
        <a:lstStyle/>
        <a:p>
          <a:endParaRPr lang="en-IN"/>
        </a:p>
      </dgm:t>
    </dgm:pt>
    <dgm:pt modelId="{8307552D-5FED-43D6-8F93-9E660384A4F9}">
      <dgm:prSet phldrT="[Text]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IN" dirty="0"/>
            <a:t>Prediction of insurance charges</a:t>
          </a:r>
        </a:p>
      </dgm:t>
    </dgm:pt>
    <dgm:pt modelId="{034EE4A6-D2BC-412B-BAB9-CABC2F97F3A5}" type="parTrans" cxnId="{CAFB0144-C719-4E34-96F1-88C0AC03D24E}">
      <dgm:prSet/>
      <dgm:spPr/>
      <dgm:t>
        <a:bodyPr/>
        <a:lstStyle/>
        <a:p>
          <a:endParaRPr lang="en-IN"/>
        </a:p>
      </dgm:t>
    </dgm:pt>
    <dgm:pt modelId="{EB991602-E677-4C52-A8D2-555BC1934088}" type="sibTrans" cxnId="{CAFB0144-C719-4E34-96F1-88C0AC03D24E}">
      <dgm:prSet/>
      <dgm:spPr/>
      <dgm:t>
        <a:bodyPr/>
        <a:lstStyle/>
        <a:p>
          <a:endParaRPr lang="en-IN"/>
        </a:p>
      </dgm:t>
    </dgm:pt>
    <dgm:pt modelId="{DF8F5E97-7DEB-4493-ACE6-F97B9A83B2C9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N" dirty="0"/>
            <a:t>Prediction of type of disease</a:t>
          </a:r>
        </a:p>
      </dgm:t>
    </dgm:pt>
    <dgm:pt modelId="{716D1BDC-A9BF-40FC-9055-B3452C548FB0}" type="parTrans" cxnId="{3D5DAA32-4688-4302-9B41-6DA45CA6FE8E}">
      <dgm:prSet/>
      <dgm:spPr/>
      <dgm:t>
        <a:bodyPr/>
        <a:lstStyle/>
        <a:p>
          <a:endParaRPr lang="en-IN"/>
        </a:p>
      </dgm:t>
    </dgm:pt>
    <dgm:pt modelId="{A114C6D5-3915-4F6A-A180-DD6048932AEE}" type="sibTrans" cxnId="{3D5DAA32-4688-4302-9B41-6DA45CA6FE8E}">
      <dgm:prSet/>
      <dgm:spPr/>
      <dgm:t>
        <a:bodyPr/>
        <a:lstStyle/>
        <a:p>
          <a:endParaRPr lang="en-IN"/>
        </a:p>
      </dgm:t>
    </dgm:pt>
    <dgm:pt modelId="{AEE14206-76E7-4186-9C5E-52F71A35B79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IN" dirty="0"/>
            <a:t>Prediction of survival</a:t>
          </a:r>
        </a:p>
      </dgm:t>
    </dgm:pt>
    <dgm:pt modelId="{C7665DBE-74F4-46F3-817C-521038FD9616}" type="parTrans" cxnId="{B1E9EEE1-132E-4ADD-AB94-471BC97714D6}">
      <dgm:prSet/>
      <dgm:spPr/>
      <dgm:t>
        <a:bodyPr/>
        <a:lstStyle/>
        <a:p>
          <a:endParaRPr lang="en-IN"/>
        </a:p>
      </dgm:t>
    </dgm:pt>
    <dgm:pt modelId="{F418F440-6A1A-4258-893D-430B17CE4D22}" type="sibTrans" cxnId="{B1E9EEE1-132E-4ADD-AB94-471BC97714D6}">
      <dgm:prSet/>
      <dgm:spPr/>
      <dgm:t>
        <a:bodyPr/>
        <a:lstStyle/>
        <a:p>
          <a:endParaRPr lang="en-IN"/>
        </a:p>
      </dgm:t>
    </dgm:pt>
    <dgm:pt modelId="{11A9EE1E-81D6-436C-B06D-1DF48D480D0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Prediction  of </a:t>
          </a:r>
          <a:r>
            <a:rPr lang="en-IN" dirty="0" err="1"/>
            <a:t>tumor</a:t>
          </a:r>
          <a:r>
            <a:rPr lang="en-IN" dirty="0"/>
            <a:t> location</a:t>
          </a:r>
        </a:p>
      </dgm:t>
    </dgm:pt>
    <dgm:pt modelId="{739DBE61-5A81-4BFF-A652-1F8073399C8F}" type="parTrans" cxnId="{C694CEED-3880-4AD2-AF7F-3AE77CFD3282}">
      <dgm:prSet/>
      <dgm:spPr/>
      <dgm:t>
        <a:bodyPr/>
        <a:lstStyle/>
        <a:p>
          <a:endParaRPr lang="en-IN"/>
        </a:p>
      </dgm:t>
    </dgm:pt>
    <dgm:pt modelId="{2F4526BC-9BA1-4FE1-A085-53C503CE3CBF}" type="sibTrans" cxnId="{C694CEED-3880-4AD2-AF7F-3AE77CFD3282}">
      <dgm:prSet/>
      <dgm:spPr/>
      <dgm:t>
        <a:bodyPr/>
        <a:lstStyle/>
        <a:p>
          <a:endParaRPr lang="en-IN"/>
        </a:p>
      </dgm:t>
    </dgm:pt>
    <dgm:pt modelId="{3B84D1C4-52E1-4568-89DF-026550026469}" type="pres">
      <dgm:prSet presAssocID="{E1C22681-9CC1-419F-A47E-0CC04D56F58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4B535C2-7AA3-4817-AE79-F4992B373406}" type="pres">
      <dgm:prSet presAssocID="{26DA1C2B-CA0C-4035-A8E8-81A03F1088AB}" presName="centerShape" presStyleLbl="node0" presStyleIdx="0" presStyleCnt="1"/>
      <dgm:spPr/>
    </dgm:pt>
    <dgm:pt modelId="{6DF8DE14-5754-40F2-9FB0-256AE2AAFBFB}" type="pres">
      <dgm:prSet presAssocID="{E9129D02-E9AD-4DA5-AF83-D2C5319D810C}" presName="Name9" presStyleLbl="parChTrans1D2" presStyleIdx="0" presStyleCnt="7"/>
      <dgm:spPr/>
    </dgm:pt>
    <dgm:pt modelId="{5055AF43-FA69-4AB6-B5B5-F8C7DA3266C5}" type="pres">
      <dgm:prSet presAssocID="{E9129D02-E9AD-4DA5-AF83-D2C5319D810C}" presName="connTx" presStyleLbl="parChTrans1D2" presStyleIdx="0" presStyleCnt="7"/>
      <dgm:spPr/>
    </dgm:pt>
    <dgm:pt modelId="{D2B1D152-6949-4264-B4FD-B7027DED778D}" type="pres">
      <dgm:prSet presAssocID="{C5C01040-0A1B-4C17-91D7-3F0EE8897B90}" presName="node" presStyleLbl="node1" presStyleIdx="0" presStyleCnt="7">
        <dgm:presLayoutVars>
          <dgm:bulletEnabled val="1"/>
        </dgm:presLayoutVars>
      </dgm:prSet>
      <dgm:spPr/>
    </dgm:pt>
    <dgm:pt modelId="{77C29554-BA9F-4C9F-B42F-884CAF1099DB}" type="pres">
      <dgm:prSet presAssocID="{54CB1470-D746-418A-A19D-E1EECBEB637E}" presName="Name9" presStyleLbl="parChTrans1D2" presStyleIdx="1" presStyleCnt="7"/>
      <dgm:spPr/>
    </dgm:pt>
    <dgm:pt modelId="{FFAF3381-4C02-4003-9C3F-4368DFFDB251}" type="pres">
      <dgm:prSet presAssocID="{54CB1470-D746-418A-A19D-E1EECBEB637E}" presName="connTx" presStyleLbl="parChTrans1D2" presStyleIdx="1" presStyleCnt="7"/>
      <dgm:spPr/>
    </dgm:pt>
    <dgm:pt modelId="{999C93DA-09B1-440C-990F-EEBA546F9B7B}" type="pres">
      <dgm:prSet presAssocID="{88BCDC2D-4455-48AE-9C2C-B1928C218E2F}" presName="node" presStyleLbl="node1" presStyleIdx="1" presStyleCnt="7">
        <dgm:presLayoutVars>
          <dgm:bulletEnabled val="1"/>
        </dgm:presLayoutVars>
      </dgm:prSet>
      <dgm:spPr/>
    </dgm:pt>
    <dgm:pt modelId="{3BD7C322-BD4D-44EE-8F3D-B5083C4FE150}" type="pres">
      <dgm:prSet presAssocID="{A51318BB-2B12-4219-BD10-13A08DC197D5}" presName="Name9" presStyleLbl="parChTrans1D2" presStyleIdx="2" presStyleCnt="7"/>
      <dgm:spPr/>
    </dgm:pt>
    <dgm:pt modelId="{022BFDE6-655B-4E51-BADF-E82F335C09A0}" type="pres">
      <dgm:prSet presAssocID="{A51318BB-2B12-4219-BD10-13A08DC197D5}" presName="connTx" presStyleLbl="parChTrans1D2" presStyleIdx="2" presStyleCnt="7"/>
      <dgm:spPr/>
    </dgm:pt>
    <dgm:pt modelId="{B286BBBF-03F9-4604-82FD-1A26169CBB66}" type="pres">
      <dgm:prSet presAssocID="{FF7BADEC-C0A1-4065-9545-35E1273E8C93}" presName="node" presStyleLbl="node1" presStyleIdx="2" presStyleCnt="7" custRadScaleRad="105513" custRadScaleInc="-8602">
        <dgm:presLayoutVars>
          <dgm:bulletEnabled val="1"/>
        </dgm:presLayoutVars>
      </dgm:prSet>
      <dgm:spPr/>
    </dgm:pt>
    <dgm:pt modelId="{6DE7D20C-DAF1-4165-B57A-605F16F20950}" type="pres">
      <dgm:prSet presAssocID="{739DBE61-5A81-4BFF-A652-1F8073399C8F}" presName="Name9" presStyleLbl="parChTrans1D2" presStyleIdx="3" presStyleCnt="7"/>
      <dgm:spPr/>
    </dgm:pt>
    <dgm:pt modelId="{0C270024-CB05-4FAC-BE18-B3456D2F19C9}" type="pres">
      <dgm:prSet presAssocID="{739DBE61-5A81-4BFF-A652-1F8073399C8F}" presName="connTx" presStyleLbl="parChTrans1D2" presStyleIdx="3" presStyleCnt="7"/>
      <dgm:spPr/>
    </dgm:pt>
    <dgm:pt modelId="{B049B2B3-CA01-4758-B4EA-DECCA9A8BB03}" type="pres">
      <dgm:prSet presAssocID="{11A9EE1E-81D6-436C-B06D-1DF48D480D00}" presName="node" presStyleLbl="node1" presStyleIdx="3" presStyleCnt="7">
        <dgm:presLayoutVars>
          <dgm:bulletEnabled val="1"/>
        </dgm:presLayoutVars>
      </dgm:prSet>
      <dgm:spPr/>
    </dgm:pt>
    <dgm:pt modelId="{190B47EF-17A1-4D3D-A832-8D9BC1ADCD68}" type="pres">
      <dgm:prSet presAssocID="{C7665DBE-74F4-46F3-817C-521038FD9616}" presName="Name9" presStyleLbl="parChTrans1D2" presStyleIdx="4" presStyleCnt="7"/>
      <dgm:spPr/>
    </dgm:pt>
    <dgm:pt modelId="{D8922E10-60DA-4122-83E0-A3B9426B214E}" type="pres">
      <dgm:prSet presAssocID="{C7665DBE-74F4-46F3-817C-521038FD9616}" presName="connTx" presStyleLbl="parChTrans1D2" presStyleIdx="4" presStyleCnt="7"/>
      <dgm:spPr/>
    </dgm:pt>
    <dgm:pt modelId="{BD459E7C-26F3-425B-9E58-6CAB2C91AD42}" type="pres">
      <dgm:prSet presAssocID="{AEE14206-76E7-4186-9C5E-52F71A35B79E}" presName="node" presStyleLbl="node1" presStyleIdx="4" presStyleCnt="7">
        <dgm:presLayoutVars>
          <dgm:bulletEnabled val="1"/>
        </dgm:presLayoutVars>
      </dgm:prSet>
      <dgm:spPr/>
    </dgm:pt>
    <dgm:pt modelId="{C448D26B-AF0A-4FC3-888F-59B1358BCF89}" type="pres">
      <dgm:prSet presAssocID="{716D1BDC-A9BF-40FC-9055-B3452C548FB0}" presName="Name9" presStyleLbl="parChTrans1D2" presStyleIdx="5" presStyleCnt="7"/>
      <dgm:spPr/>
    </dgm:pt>
    <dgm:pt modelId="{29C694C0-7212-4586-A955-661129A8C2E0}" type="pres">
      <dgm:prSet presAssocID="{716D1BDC-A9BF-40FC-9055-B3452C548FB0}" presName="connTx" presStyleLbl="parChTrans1D2" presStyleIdx="5" presStyleCnt="7"/>
      <dgm:spPr/>
    </dgm:pt>
    <dgm:pt modelId="{06927026-AEDF-48C5-9BE6-2179B1BF2EEB}" type="pres">
      <dgm:prSet presAssocID="{DF8F5E97-7DEB-4493-ACE6-F97B9A83B2C9}" presName="node" presStyleLbl="node1" presStyleIdx="5" presStyleCnt="7">
        <dgm:presLayoutVars>
          <dgm:bulletEnabled val="1"/>
        </dgm:presLayoutVars>
      </dgm:prSet>
      <dgm:spPr/>
    </dgm:pt>
    <dgm:pt modelId="{DB8EB914-A3F9-4F47-8114-EE45D4125B8E}" type="pres">
      <dgm:prSet presAssocID="{034EE4A6-D2BC-412B-BAB9-CABC2F97F3A5}" presName="Name9" presStyleLbl="parChTrans1D2" presStyleIdx="6" presStyleCnt="7"/>
      <dgm:spPr/>
    </dgm:pt>
    <dgm:pt modelId="{F2ADFF40-81C3-4C82-BCC6-397718C4EFB3}" type="pres">
      <dgm:prSet presAssocID="{034EE4A6-D2BC-412B-BAB9-CABC2F97F3A5}" presName="connTx" presStyleLbl="parChTrans1D2" presStyleIdx="6" presStyleCnt="7"/>
      <dgm:spPr/>
    </dgm:pt>
    <dgm:pt modelId="{1BD616B7-4E87-407A-B5D2-97C92FE14535}" type="pres">
      <dgm:prSet presAssocID="{8307552D-5FED-43D6-8F93-9E660384A4F9}" presName="node" presStyleLbl="node1" presStyleIdx="6" presStyleCnt="7">
        <dgm:presLayoutVars>
          <dgm:bulletEnabled val="1"/>
        </dgm:presLayoutVars>
      </dgm:prSet>
      <dgm:spPr/>
    </dgm:pt>
  </dgm:ptLst>
  <dgm:cxnLst>
    <dgm:cxn modelId="{65D10009-8200-42D6-9FBF-9AF83177D041}" type="presOf" srcId="{739DBE61-5A81-4BFF-A652-1F8073399C8F}" destId="{0C270024-CB05-4FAC-BE18-B3456D2F19C9}" srcOrd="1" destOrd="0" presId="urn:microsoft.com/office/officeart/2005/8/layout/radial1"/>
    <dgm:cxn modelId="{83A86E0E-E704-4D17-9865-50BD5F87C1FD}" type="presOf" srcId="{FF7BADEC-C0A1-4065-9545-35E1273E8C93}" destId="{B286BBBF-03F9-4604-82FD-1A26169CBB66}" srcOrd="0" destOrd="0" presId="urn:microsoft.com/office/officeart/2005/8/layout/radial1"/>
    <dgm:cxn modelId="{D440650F-8108-4798-86A0-1CA3509F81D8}" type="presOf" srcId="{034EE4A6-D2BC-412B-BAB9-CABC2F97F3A5}" destId="{F2ADFF40-81C3-4C82-BCC6-397718C4EFB3}" srcOrd="1" destOrd="0" presId="urn:microsoft.com/office/officeart/2005/8/layout/radial1"/>
    <dgm:cxn modelId="{BFFB8D11-004C-4367-A952-1204B88C2321}" type="presOf" srcId="{A51318BB-2B12-4219-BD10-13A08DC197D5}" destId="{022BFDE6-655B-4E51-BADF-E82F335C09A0}" srcOrd="1" destOrd="0" presId="urn:microsoft.com/office/officeart/2005/8/layout/radial1"/>
    <dgm:cxn modelId="{31E90720-A2F1-4449-A5AC-C05445104893}" type="presOf" srcId="{E1C22681-9CC1-419F-A47E-0CC04D56F585}" destId="{3B84D1C4-52E1-4568-89DF-026550026469}" srcOrd="0" destOrd="0" presId="urn:microsoft.com/office/officeart/2005/8/layout/radial1"/>
    <dgm:cxn modelId="{3D5DAA32-4688-4302-9B41-6DA45CA6FE8E}" srcId="{26DA1C2B-CA0C-4035-A8E8-81A03F1088AB}" destId="{DF8F5E97-7DEB-4493-ACE6-F97B9A83B2C9}" srcOrd="5" destOrd="0" parTransId="{716D1BDC-A9BF-40FC-9055-B3452C548FB0}" sibTransId="{A114C6D5-3915-4F6A-A180-DD6048932AEE}"/>
    <dgm:cxn modelId="{52D8865C-AFD4-4AA1-A2D0-9187FD2BCDBA}" type="presOf" srcId="{716D1BDC-A9BF-40FC-9055-B3452C548FB0}" destId="{29C694C0-7212-4586-A955-661129A8C2E0}" srcOrd="1" destOrd="0" presId="urn:microsoft.com/office/officeart/2005/8/layout/radial1"/>
    <dgm:cxn modelId="{0DEBAA61-E2B0-4C18-945B-24AD72B73F19}" type="presOf" srcId="{54CB1470-D746-418A-A19D-E1EECBEB637E}" destId="{77C29554-BA9F-4C9F-B42F-884CAF1099DB}" srcOrd="0" destOrd="0" presId="urn:microsoft.com/office/officeart/2005/8/layout/radial1"/>
    <dgm:cxn modelId="{CAFB0144-C719-4E34-96F1-88C0AC03D24E}" srcId="{26DA1C2B-CA0C-4035-A8E8-81A03F1088AB}" destId="{8307552D-5FED-43D6-8F93-9E660384A4F9}" srcOrd="6" destOrd="0" parTransId="{034EE4A6-D2BC-412B-BAB9-CABC2F97F3A5}" sibTransId="{EB991602-E677-4C52-A8D2-555BC1934088}"/>
    <dgm:cxn modelId="{900CEE4C-6FD4-4D9A-BDA7-20904281920F}" type="presOf" srcId="{034EE4A6-D2BC-412B-BAB9-CABC2F97F3A5}" destId="{DB8EB914-A3F9-4F47-8114-EE45D4125B8E}" srcOrd="0" destOrd="0" presId="urn:microsoft.com/office/officeart/2005/8/layout/radial1"/>
    <dgm:cxn modelId="{1A7B134F-C1EA-4E84-9529-D411C740A242}" srcId="{26DA1C2B-CA0C-4035-A8E8-81A03F1088AB}" destId="{88BCDC2D-4455-48AE-9C2C-B1928C218E2F}" srcOrd="1" destOrd="0" parTransId="{54CB1470-D746-418A-A19D-E1EECBEB637E}" sibTransId="{12EC317E-63F4-4C37-AFEF-DBBA4400D415}"/>
    <dgm:cxn modelId="{E69F5C7A-EE73-4DDA-8630-C8759AB4487E}" type="presOf" srcId="{88BCDC2D-4455-48AE-9C2C-B1928C218E2F}" destId="{999C93DA-09B1-440C-990F-EEBA546F9B7B}" srcOrd="0" destOrd="0" presId="urn:microsoft.com/office/officeart/2005/8/layout/radial1"/>
    <dgm:cxn modelId="{60C52A83-595E-43B0-8208-4895A590102F}" type="presOf" srcId="{DF8F5E97-7DEB-4493-ACE6-F97B9A83B2C9}" destId="{06927026-AEDF-48C5-9BE6-2179B1BF2EEB}" srcOrd="0" destOrd="0" presId="urn:microsoft.com/office/officeart/2005/8/layout/radial1"/>
    <dgm:cxn modelId="{22AAB884-4AEE-4448-AC0C-F51DDA613FBD}" type="presOf" srcId="{8307552D-5FED-43D6-8F93-9E660384A4F9}" destId="{1BD616B7-4E87-407A-B5D2-97C92FE14535}" srcOrd="0" destOrd="0" presId="urn:microsoft.com/office/officeart/2005/8/layout/radial1"/>
    <dgm:cxn modelId="{7A380BA1-5ABF-417F-9907-045CED45572F}" type="presOf" srcId="{C5C01040-0A1B-4C17-91D7-3F0EE8897B90}" destId="{D2B1D152-6949-4264-B4FD-B7027DED778D}" srcOrd="0" destOrd="0" presId="urn:microsoft.com/office/officeart/2005/8/layout/radial1"/>
    <dgm:cxn modelId="{661A52A5-4479-45E9-9EAA-738B50C0510C}" type="presOf" srcId="{26DA1C2B-CA0C-4035-A8E8-81A03F1088AB}" destId="{54B535C2-7AA3-4817-AE79-F4992B373406}" srcOrd="0" destOrd="0" presId="urn:microsoft.com/office/officeart/2005/8/layout/radial1"/>
    <dgm:cxn modelId="{E55D85A5-B30C-4EAB-A250-15E844C8947A}" type="presOf" srcId="{739DBE61-5A81-4BFF-A652-1F8073399C8F}" destId="{6DE7D20C-DAF1-4165-B57A-605F16F20950}" srcOrd="0" destOrd="0" presId="urn:microsoft.com/office/officeart/2005/8/layout/radial1"/>
    <dgm:cxn modelId="{9053E7BA-72EC-4E5C-9D73-3C15EC6530C4}" type="presOf" srcId="{A51318BB-2B12-4219-BD10-13A08DC197D5}" destId="{3BD7C322-BD4D-44EE-8F3D-B5083C4FE150}" srcOrd="0" destOrd="0" presId="urn:microsoft.com/office/officeart/2005/8/layout/radial1"/>
    <dgm:cxn modelId="{BC16ADBF-6519-4999-8E93-3BF01EA20D62}" srcId="{26DA1C2B-CA0C-4035-A8E8-81A03F1088AB}" destId="{FF7BADEC-C0A1-4065-9545-35E1273E8C93}" srcOrd="2" destOrd="0" parTransId="{A51318BB-2B12-4219-BD10-13A08DC197D5}" sibTransId="{3465B9D0-C2F7-48AC-96C3-6D2B05F361F9}"/>
    <dgm:cxn modelId="{5847F7C1-C155-4FB4-8F68-52A7B0E05DC4}" type="presOf" srcId="{54CB1470-D746-418A-A19D-E1EECBEB637E}" destId="{FFAF3381-4C02-4003-9C3F-4368DFFDB251}" srcOrd="1" destOrd="0" presId="urn:microsoft.com/office/officeart/2005/8/layout/radial1"/>
    <dgm:cxn modelId="{EF1CA1C9-79AB-449C-9A12-9CAABD8AE94C}" type="presOf" srcId="{C7665DBE-74F4-46F3-817C-521038FD9616}" destId="{190B47EF-17A1-4D3D-A832-8D9BC1ADCD68}" srcOrd="0" destOrd="0" presId="urn:microsoft.com/office/officeart/2005/8/layout/radial1"/>
    <dgm:cxn modelId="{0E9178CE-1C04-4D4A-B563-690F8C74F35C}" srcId="{E1C22681-9CC1-419F-A47E-0CC04D56F585}" destId="{26DA1C2B-CA0C-4035-A8E8-81A03F1088AB}" srcOrd="0" destOrd="0" parTransId="{9CAFBCD4-B85A-41F1-9519-FAC1B78B078E}" sibTransId="{C7DA01E5-162B-47CF-8846-C6AB43DE9162}"/>
    <dgm:cxn modelId="{3ACCEEDC-2945-43B4-9F6F-BA0461613D24}" type="presOf" srcId="{E9129D02-E9AD-4DA5-AF83-D2C5319D810C}" destId="{5055AF43-FA69-4AB6-B5B5-F8C7DA3266C5}" srcOrd="1" destOrd="0" presId="urn:microsoft.com/office/officeart/2005/8/layout/radial1"/>
    <dgm:cxn modelId="{4B7372DE-B3EE-44D1-9DF5-F2DED0D4438F}" type="presOf" srcId="{AEE14206-76E7-4186-9C5E-52F71A35B79E}" destId="{BD459E7C-26F3-425B-9E58-6CAB2C91AD42}" srcOrd="0" destOrd="0" presId="urn:microsoft.com/office/officeart/2005/8/layout/radial1"/>
    <dgm:cxn modelId="{B4A4CFE0-558B-493C-8E12-4BEE0B542B7E}" type="presOf" srcId="{E9129D02-E9AD-4DA5-AF83-D2C5319D810C}" destId="{6DF8DE14-5754-40F2-9FB0-256AE2AAFBFB}" srcOrd="0" destOrd="0" presId="urn:microsoft.com/office/officeart/2005/8/layout/radial1"/>
    <dgm:cxn modelId="{2C87E3E1-ECDF-4E87-89AF-AA4DB56170A3}" type="presOf" srcId="{11A9EE1E-81D6-436C-B06D-1DF48D480D00}" destId="{B049B2B3-CA01-4758-B4EA-DECCA9A8BB03}" srcOrd="0" destOrd="0" presId="urn:microsoft.com/office/officeart/2005/8/layout/radial1"/>
    <dgm:cxn modelId="{B1E9EEE1-132E-4ADD-AB94-471BC97714D6}" srcId="{26DA1C2B-CA0C-4035-A8E8-81A03F1088AB}" destId="{AEE14206-76E7-4186-9C5E-52F71A35B79E}" srcOrd="4" destOrd="0" parTransId="{C7665DBE-74F4-46F3-817C-521038FD9616}" sibTransId="{F418F440-6A1A-4258-893D-430B17CE4D22}"/>
    <dgm:cxn modelId="{FA758DE2-A6B2-4CE6-AB66-E996DDA36BA7}" srcId="{26DA1C2B-CA0C-4035-A8E8-81A03F1088AB}" destId="{C5C01040-0A1B-4C17-91D7-3F0EE8897B90}" srcOrd="0" destOrd="0" parTransId="{E9129D02-E9AD-4DA5-AF83-D2C5319D810C}" sibTransId="{5E15F1F4-7ED3-4440-9898-1057330EB807}"/>
    <dgm:cxn modelId="{4813B7E6-EE5F-4A60-B3BD-B15F04A13F9F}" type="presOf" srcId="{716D1BDC-A9BF-40FC-9055-B3452C548FB0}" destId="{C448D26B-AF0A-4FC3-888F-59B1358BCF89}" srcOrd="0" destOrd="0" presId="urn:microsoft.com/office/officeart/2005/8/layout/radial1"/>
    <dgm:cxn modelId="{C694CEED-3880-4AD2-AF7F-3AE77CFD3282}" srcId="{26DA1C2B-CA0C-4035-A8E8-81A03F1088AB}" destId="{11A9EE1E-81D6-436C-B06D-1DF48D480D00}" srcOrd="3" destOrd="0" parTransId="{739DBE61-5A81-4BFF-A652-1F8073399C8F}" sibTransId="{2F4526BC-9BA1-4FE1-A085-53C503CE3CBF}"/>
    <dgm:cxn modelId="{0B4824FF-9BA1-40B6-8E50-91FE94F6D251}" type="presOf" srcId="{C7665DBE-74F4-46F3-817C-521038FD9616}" destId="{D8922E10-60DA-4122-83E0-A3B9426B214E}" srcOrd="1" destOrd="0" presId="urn:microsoft.com/office/officeart/2005/8/layout/radial1"/>
    <dgm:cxn modelId="{D2FCB185-DEA4-47C4-905B-74A8E61BD23D}" type="presParOf" srcId="{3B84D1C4-52E1-4568-89DF-026550026469}" destId="{54B535C2-7AA3-4817-AE79-F4992B373406}" srcOrd="0" destOrd="0" presId="urn:microsoft.com/office/officeart/2005/8/layout/radial1"/>
    <dgm:cxn modelId="{56861A26-A695-458E-BC0D-7D9D01868CDE}" type="presParOf" srcId="{3B84D1C4-52E1-4568-89DF-026550026469}" destId="{6DF8DE14-5754-40F2-9FB0-256AE2AAFBFB}" srcOrd="1" destOrd="0" presId="urn:microsoft.com/office/officeart/2005/8/layout/radial1"/>
    <dgm:cxn modelId="{6C89B7FF-BE3B-46B3-A13C-C8D1939B9E34}" type="presParOf" srcId="{6DF8DE14-5754-40F2-9FB0-256AE2AAFBFB}" destId="{5055AF43-FA69-4AB6-B5B5-F8C7DA3266C5}" srcOrd="0" destOrd="0" presId="urn:microsoft.com/office/officeart/2005/8/layout/radial1"/>
    <dgm:cxn modelId="{F33D0766-28F5-4997-91A1-8047EC2D343D}" type="presParOf" srcId="{3B84D1C4-52E1-4568-89DF-026550026469}" destId="{D2B1D152-6949-4264-B4FD-B7027DED778D}" srcOrd="2" destOrd="0" presId="urn:microsoft.com/office/officeart/2005/8/layout/radial1"/>
    <dgm:cxn modelId="{80D28C6C-C8F3-4FA0-AE1C-8AD76CD26AC8}" type="presParOf" srcId="{3B84D1C4-52E1-4568-89DF-026550026469}" destId="{77C29554-BA9F-4C9F-B42F-884CAF1099DB}" srcOrd="3" destOrd="0" presId="urn:microsoft.com/office/officeart/2005/8/layout/radial1"/>
    <dgm:cxn modelId="{1249915B-2017-48AC-AB03-542C6D4C21BC}" type="presParOf" srcId="{77C29554-BA9F-4C9F-B42F-884CAF1099DB}" destId="{FFAF3381-4C02-4003-9C3F-4368DFFDB251}" srcOrd="0" destOrd="0" presId="urn:microsoft.com/office/officeart/2005/8/layout/radial1"/>
    <dgm:cxn modelId="{CCA52370-FEDF-431F-9CBF-F6A34531B094}" type="presParOf" srcId="{3B84D1C4-52E1-4568-89DF-026550026469}" destId="{999C93DA-09B1-440C-990F-EEBA546F9B7B}" srcOrd="4" destOrd="0" presId="urn:microsoft.com/office/officeart/2005/8/layout/radial1"/>
    <dgm:cxn modelId="{85DFBB0C-A963-49FE-8A9F-99BF5A51E393}" type="presParOf" srcId="{3B84D1C4-52E1-4568-89DF-026550026469}" destId="{3BD7C322-BD4D-44EE-8F3D-B5083C4FE150}" srcOrd="5" destOrd="0" presId="urn:microsoft.com/office/officeart/2005/8/layout/radial1"/>
    <dgm:cxn modelId="{608EF4E1-622C-4D9A-8EEE-41AE567A34E5}" type="presParOf" srcId="{3BD7C322-BD4D-44EE-8F3D-B5083C4FE150}" destId="{022BFDE6-655B-4E51-BADF-E82F335C09A0}" srcOrd="0" destOrd="0" presId="urn:microsoft.com/office/officeart/2005/8/layout/radial1"/>
    <dgm:cxn modelId="{4EA7B9CE-0926-4461-9411-294E2541888B}" type="presParOf" srcId="{3B84D1C4-52E1-4568-89DF-026550026469}" destId="{B286BBBF-03F9-4604-82FD-1A26169CBB66}" srcOrd="6" destOrd="0" presId="urn:microsoft.com/office/officeart/2005/8/layout/radial1"/>
    <dgm:cxn modelId="{10B01DA2-6F20-4585-B21B-A868BD1A6D78}" type="presParOf" srcId="{3B84D1C4-52E1-4568-89DF-026550026469}" destId="{6DE7D20C-DAF1-4165-B57A-605F16F20950}" srcOrd="7" destOrd="0" presId="urn:microsoft.com/office/officeart/2005/8/layout/radial1"/>
    <dgm:cxn modelId="{CC1B86FA-68CD-443F-A69D-FDBC8D186130}" type="presParOf" srcId="{6DE7D20C-DAF1-4165-B57A-605F16F20950}" destId="{0C270024-CB05-4FAC-BE18-B3456D2F19C9}" srcOrd="0" destOrd="0" presId="urn:microsoft.com/office/officeart/2005/8/layout/radial1"/>
    <dgm:cxn modelId="{F92C86DF-7BFA-48AE-9554-4244ED647BB8}" type="presParOf" srcId="{3B84D1C4-52E1-4568-89DF-026550026469}" destId="{B049B2B3-CA01-4758-B4EA-DECCA9A8BB03}" srcOrd="8" destOrd="0" presId="urn:microsoft.com/office/officeart/2005/8/layout/radial1"/>
    <dgm:cxn modelId="{86676A43-9833-40A5-999C-502398D61691}" type="presParOf" srcId="{3B84D1C4-52E1-4568-89DF-026550026469}" destId="{190B47EF-17A1-4D3D-A832-8D9BC1ADCD68}" srcOrd="9" destOrd="0" presId="urn:microsoft.com/office/officeart/2005/8/layout/radial1"/>
    <dgm:cxn modelId="{8B11A653-BD90-4F42-BB85-67FE754C1515}" type="presParOf" srcId="{190B47EF-17A1-4D3D-A832-8D9BC1ADCD68}" destId="{D8922E10-60DA-4122-83E0-A3B9426B214E}" srcOrd="0" destOrd="0" presId="urn:microsoft.com/office/officeart/2005/8/layout/radial1"/>
    <dgm:cxn modelId="{5B541EBF-B498-43DF-8857-F17F12BA1013}" type="presParOf" srcId="{3B84D1C4-52E1-4568-89DF-026550026469}" destId="{BD459E7C-26F3-425B-9E58-6CAB2C91AD42}" srcOrd="10" destOrd="0" presId="urn:microsoft.com/office/officeart/2005/8/layout/radial1"/>
    <dgm:cxn modelId="{70C43008-0F60-4A05-A3DF-5141232B02B3}" type="presParOf" srcId="{3B84D1C4-52E1-4568-89DF-026550026469}" destId="{C448D26B-AF0A-4FC3-888F-59B1358BCF89}" srcOrd="11" destOrd="0" presId="urn:microsoft.com/office/officeart/2005/8/layout/radial1"/>
    <dgm:cxn modelId="{FE6B56B6-9640-4E59-B442-CA88C2FD1F0D}" type="presParOf" srcId="{C448D26B-AF0A-4FC3-888F-59B1358BCF89}" destId="{29C694C0-7212-4586-A955-661129A8C2E0}" srcOrd="0" destOrd="0" presId="urn:microsoft.com/office/officeart/2005/8/layout/radial1"/>
    <dgm:cxn modelId="{B6451A1C-6594-47D5-92C4-3BFE150D59EB}" type="presParOf" srcId="{3B84D1C4-52E1-4568-89DF-026550026469}" destId="{06927026-AEDF-48C5-9BE6-2179B1BF2EEB}" srcOrd="12" destOrd="0" presId="urn:microsoft.com/office/officeart/2005/8/layout/radial1"/>
    <dgm:cxn modelId="{688F899C-EB0E-4245-BD3C-0633165EE02A}" type="presParOf" srcId="{3B84D1C4-52E1-4568-89DF-026550026469}" destId="{DB8EB914-A3F9-4F47-8114-EE45D4125B8E}" srcOrd="13" destOrd="0" presId="urn:microsoft.com/office/officeart/2005/8/layout/radial1"/>
    <dgm:cxn modelId="{0B8AE4F5-52B5-4397-B7EE-7EFD2A963958}" type="presParOf" srcId="{DB8EB914-A3F9-4F47-8114-EE45D4125B8E}" destId="{F2ADFF40-81C3-4C82-BCC6-397718C4EFB3}" srcOrd="0" destOrd="0" presId="urn:microsoft.com/office/officeart/2005/8/layout/radial1"/>
    <dgm:cxn modelId="{2F837309-CA89-4BD2-85BF-E72FBCB5A473}" type="presParOf" srcId="{3B84D1C4-52E1-4568-89DF-026550026469}" destId="{1BD616B7-4E87-407A-B5D2-97C92FE14535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08158B-9983-4C8D-BDA6-29B362E4CCC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C2A86DD-A2DB-4AE8-A658-7038C88378CF}">
      <dgm:prSet/>
      <dgm:spPr/>
      <dgm:t>
        <a:bodyPr/>
        <a:lstStyle/>
        <a:p>
          <a:r>
            <a:rPr lang="en-US" b="0" i="0"/>
            <a:t>1. To identify if there is an object present in the image,</a:t>
          </a:r>
          <a:endParaRPr lang="en-US"/>
        </a:p>
      </dgm:t>
    </dgm:pt>
    <dgm:pt modelId="{BFAF9BB6-C02B-45BA-949C-53055D8676BB}" type="parTrans" cxnId="{C4BC9684-1270-4B47-A32C-BC5312F2F0C2}">
      <dgm:prSet/>
      <dgm:spPr/>
      <dgm:t>
        <a:bodyPr/>
        <a:lstStyle/>
        <a:p>
          <a:endParaRPr lang="en-US"/>
        </a:p>
      </dgm:t>
    </dgm:pt>
    <dgm:pt modelId="{9E4EF74F-BD0D-4035-9F46-D2EF36B77B6C}" type="sibTrans" cxnId="{C4BC9684-1270-4B47-A32C-BC5312F2F0C2}">
      <dgm:prSet/>
      <dgm:spPr/>
      <dgm:t>
        <a:bodyPr/>
        <a:lstStyle/>
        <a:p>
          <a:endParaRPr lang="en-US"/>
        </a:p>
      </dgm:t>
    </dgm:pt>
    <dgm:pt modelId="{4B176585-6C07-48D3-B540-8C63D5686141}">
      <dgm:prSet/>
      <dgm:spPr/>
      <dgm:t>
        <a:bodyPr/>
        <a:lstStyle/>
        <a:p>
          <a:r>
            <a:rPr lang="en-US" b="0" i="0"/>
            <a:t>2.  where is this object located,</a:t>
          </a:r>
          <a:endParaRPr lang="en-US"/>
        </a:p>
      </dgm:t>
    </dgm:pt>
    <dgm:pt modelId="{8FEDB5AE-2ED2-4BF2-9B25-93DB30C2A4AB}" type="parTrans" cxnId="{33A9A1AE-F201-4D5B-9D00-E64AADF35198}">
      <dgm:prSet/>
      <dgm:spPr/>
      <dgm:t>
        <a:bodyPr/>
        <a:lstStyle/>
        <a:p>
          <a:endParaRPr lang="en-US"/>
        </a:p>
      </dgm:t>
    </dgm:pt>
    <dgm:pt modelId="{4FFF017D-4F4F-4CB6-91B2-65B5BE98C74E}" type="sibTrans" cxnId="{33A9A1AE-F201-4D5B-9D00-E64AADF35198}">
      <dgm:prSet/>
      <dgm:spPr/>
      <dgm:t>
        <a:bodyPr/>
        <a:lstStyle/>
        <a:p>
          <a:endParaRPr lang="en-US"/>
        </a:p>
      </dgm:t>
    </dgm:pt>
    <dgm:pt modelId="{224DE7E0-A9FE-41B6-95EE-29ECADC17DB1}">
      <dgm:prSet/>
      <dgm:spPr/>
      <dgm:t>
        <a:bodyPr/>
        <a:lstStyle/>
        <a:p>
          <a:r>
            <a:rPr lang="en-US" b="0" i="0"/>
            <a:t>3. what is this object?</a:t>
          </a:r>
          <a:endParaRPr lang="en-US"/>
        </a:p>
      </dgm:t>
    </dgm:pt>
    <dgm:pt modelId="{EB44083C-CA0F-479E-9C86-4393EFF6A000}" type="parTrans" cxnId="{6BD084D9-B25C-4D31-99A5-4E9F76B9DE07}">
      <dgm:prSet/>
      <dgm:spPr/>
      <dgm:t>
        <a:bodyPr/>
        <a:lstStyle/>
        <a:p>
          <a:endParaRPr lang="en-US"/>
        </a:p>
      </dgm:t>
    </dgm:pt>
    <dgm:pt modelId="{4B1EBD50-FBE0-42FA-B953-57B2BFCEB41F}" type="sibTrans" cxnId="{6BD084D9-B25C-4D31-99A5-4E9F76B9DE07}">
      <dgm:prSet/>
      <dgm:spPr/>
      <dgm:t>
        <a:bodyPr/>
        <a:lstStyle/>
        <a:p>
          <a:endParaRPr lang="en-US"/>
        </a:p>
      </dgm:t>
    </dgm:pt>
    <dgm:pt modelId="{53AC177C-588D-41EB-B219-BE760F76D821}" type="pres">
      <dgm:prSet presAssocID="{A808158B-9983-4C8D-BDA6-29B362E4CCC6}" presName="linear" presStyleCnt="0">
        <dgm:presLayoutVars>
          <dgm:animLvl val="lvl"/>
          <dgm:resizeHandles val="exact"/>
        </dgm:presLayoutVars>
      </dgm:prSet>
      <dgm:spPr/>
    </dgm:pt>
    <dgm:pt modelId="{425C89CD-D433-46A0-833B-7E2C2797CA4C}" type="pres">
      <dgm:prSet presAssocID="{6C2A86DD-A2DB-4AE8-A658-7038C88378C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906642A-0296-4673-BE0D-070DCFA62322}" type="pres">
      <dgm:prSet presAssocID="{9E4EF74F-BD0D-4035-9F46-D2EF36B77B6C}" presName="spacer" presStyleCnt="0"/>
      <dgm:spPr/>
    </dgm:pt>
    <dgm:pt modelId="{02934B53-B51F-4BF6-A6DA-00C38D3FCADC}" type="pres">
      <dgm:prSet presAssocID="{4B176585-6C07-48D3-B540-8C63D56861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1B1DF2-6FAF-4A18-A104-7C4CA7FF52CE}" type="pres">
      <dgm:prSet presAssocID="{4FFF017D-4F4F-4CB6-91B2-65B5BE98C74E}" presName="spacer" presStyleCnt="0"/>
      <dgm:spPr/>
    </dgm:pt>
    <dgm:pt modelId="{EFF2F651-207F-4539-9C53-B9988ECDC10F}" type="pres">
      <dgm:prSet presAssocID="{224DE7E0-A9FE-41B6-95EE-29ECADC17D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8A7BB57-8549-4164-8A2F-577ABD9AC531}" type="presOf" srcId="{224DE7E0-A9FE-41B6-95EE-29ECADC17DB1}" destId="{EFF2F651-207F-4539-9C53-B9988ECDC10F}" srcOrd="0" destOrd="0" presId="urn:microsoft.com/office/officeart/2005/8/layout/vList2"/>
    <dgm:cxn modelId="{C4BC9684-1270-4B47-A32C-BC5312F2F0C2}" srcId="{A808158B-9983-4C8D-BDA6-29B362E4CCC6}" destId="{6C2A86DD-A2DB-4AE8-A658-7038C88378CF}" srcOrd="0" destOrd="0" parTransId="{BFAF9BB6-C02B-45BA-949C-53055D8676BB}" sibTransId="{9E4EF74F-BD0D-4035-9F46-D2EF36B77B6C}"/>
    <dgm:cxn modelId="{33A9A1AE-F201-4D5B-9D00-E64AADF35198}" srcId="{A808158B-9983-4C8D-BDA6-29B362E4CCC6}" destId="{4B176585-6C07-48D3-B540-8C63D5686141}" srcOrd="1" destOrd="0" parTransId="{8FEDB5AE-2ED2-4BF2-9B25-93DB30C2A4AB}" sibTransId="{4FFF017D-4F4F-4CB6-91B2-65B5BE98C74E}"/>
    <dgm:cxn modelId="{E2BA3DCD-2A78-4E9B-A03D-24A490678C17}" type="presOf" srcId="{A808158B-9983-4C8D-BDA6-29B362E4CCC6}" destId="{53AC177C-588D-41EB-B219-BE760F76D821}" srcOrd="0" destOrd="0" presId="urn:microsoft.com/office/officeart/2005/8/layout/vList2"/>
    <dgm:cxn modelId="{61ACEBD1-505C-4E5A-AB4B-E856828D3DDE}" type="presOf" srcId="{6C2A86DD-A2DB-4AE8-A658-7038C88378CF}" destId="{425C89CD-D433-46A0-833B-7E2C2797CA4C}" srcOrd="0" destOrd="0" presId="urn:microsoft.com/office/officeart/2005/8/layout/vList2"/>
    <dgm:cxn modelId="{BAE938D9-3CCA-4326-BBBC-FC671FC2C3AD}" type="presOf" srcId="{4B176585-6C07-48D3-B540-8C63D5686141}" destId="{02934B53-B51F-4BF6-A6DA-00C38D3FCADC}" srcOrd="0" destOrd="0" presId="urn:microsoft.com/office/officeart/2005/8/layout/vList2"/>
    <dgm:cxn modelId="{6BD084D9-B25C-4D31-99A5-4E9F76B9DE07}" srcId="{A808158B-9983-4C8D-BDA6-29B362E4CCC6}" destId="{224DE7E0-A9FE-41B6-95EE-29ECADC17DB1}" srcOrd="2" destOrd="0" parTransId="{EB44083C-CA0F-479E-9C86-4393EFF6A000}" sibTransId="{4B1EBD50-FBE0-42FA-B953-57B2BFCEB41F}"/>
    <dgm:cxn modelId="{6D12C7B7-1FE4-407B-A86C-C2CB163B150F}" type="presParOf" srcId="{53AC177C-588D-41EB-B219-BE760F76D821}" destId="{425C89CD-D433-46A0-833B-7E2C2797CA4C}" srcOrd="0" destOrd="0" presId="urn:microsoft.com/office/officeart/2005/8/layout/vList2"/>
    <dgm:cxn modelId="{BB0973BB-56AF-4BC4-A7AD-24E499512615}" type="presParOf" srcId="{53AC177C-588D-41EB-B219-BE760F76D821}" destId="{3906642A-0296-4673-BE0D-070DCFA62322}" srcOrd="1" destOrd="0" presId="urn:microsoft.com/office/officeart/2005/8/layout/vList2"/>
    <dgm:cxn modelId="{F33E3DE0-71A9-44A8-887C-22D88B07A907}" type="presParOf" srcId="{53AC177C-588D-41EB-B219-BE760F76D821}" destId="{02934B53-B51F-4BF6-A6DA-00C38D3FCADC}" srcOrd="2" destOrd="0" presId="urn:microsoft.com/office/officeart/2005/8/layout/vList2"/>
    <dgm:cxn modelId="{A7FD1C3D-CDD2-4078-87CF-51E426C6CF6A}" type="presParOf" srcId="{53AC177C-588D-41EB-B219-BE760F76D821}" destId="{171B1DF2-6FAF-4A18-A104-7C4CA7FF52CE}" srcOrd="3" destOrd="0" presId="urn:microsoft.com/office/officeart/2005/8/layout/vList2"/>
    <dgm:cxn modelId="{9D96EE33-65E8-4B8B-9A77-E35DCA4A38ED}" type="presParOf" srcId="{53AC177C-588D-41EB-B219-BE760F76D821}" destId="{EFF2F651-207F-4539-9C53-B9988ECDC10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7CF139-1B62-4E64-9B0F-431FF989A29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C1149E-380B-49FC-A0AF-42EEFD0C19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Here, the intersection of the left bounding box is certainly 100% whereas, in the second image, the intersection of this predicted bounding box, or this particular patch is just 70%. </a:t>
          </a:r>
          <a:endParaRPr lang="en-US"/>
        </a:p>
      </dgm:t>
    </dgm:pt>
    <dgm:pt modelId="{C1DB6EA8-7F62-4C89-BB24-0E091D293BD1}" type="parTrans" cxnId="{3F4CA565-209D-469A-8274-B9A4FA9F931D}">
      <dgm:prSet/>
      <dgm:spPr/>
      <dgm:t>
        <a:bodyPr/>
        <a:lstStyle/>
        <a:p>
          <a:endParaRPr lang="en-US"/>
        </a:p>
      </dgm:t>
    </dgm:pt>
    <dgm:pt modelId="{591BC7F4-BB34-490F-AA83-DF088BE8F0AC}" type="sibTrans" cxnId="{3F4CA565-209D-469A-8274-B9A4FA9F931D}">
      <dgm:prSet/>
      <dgm:spPr/>
      <dgm:t>
        <a:bodyPr/>
        <a:lstStyle/>
        <a:p>
          <a:endParaRPr lang="en-US"/>
        </a:p>
      </dgm:t>
    </dgm:pt>
    <dgm:pt modelId="{81C1C700-083E-42E8-9A4A-0E2BE8F4AD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So at this stage, would you say that the bounding box on the left is a better prediction? obviously not. The bounding box on the right is more accurate.</a:t>
          </a:r>
          <a:endParaRPr lang="en-US"/>
        </a:p>
      </dgm:t>
    </dgm:pt>
    <dgm:pt modelId="{90F8E4A8-6B33-424B-8466-7400F3129ECF}" type="parTrans" cxnId="{071BC09E-7BC6-4065-83C1-A55DD1482286}">
      <dgm:prSet/>
      <dgm:spPr/>
      <dgm:t>
        <a:bodyPr/>
        <a:lstStyle/>
        <a:p>
          <a:endParaRPr lang="en-US"/>
        </a:p>
      </dgm:t>
    </dgm:pt>
    <dgm:pt modelId="{6DFBE0F3-7769-4146-B46D-D83A1A32FC3A}" type="sibTrans" cxnId="{071BC09E-7BC6-4065-83C1-A55DD1482286}">
      <dgm:prSet/>
      <dgm:spPr/>
      <dgm:t>
        <a:bodyPr/>
        <a:lstStyle/>
        <a:p>
          <a:endParaRPr lang="en-US"/>
        </a:p>
      </dgm:t>
    </dgm:pt>
    <dgm:pt modelId="{BD99DCC4-55BB-453E-97E3-3B2CF65310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So, to deal with such scenarios, we also consider the area of union, which is the patch area, as well as the actual bounding box area.</a:t>
          </a:r>
          <a:endParaRPr lang="en-US"/>
        </a:p>
      </dgm:t>
    </dgm:pt>
    <dgm:pt modelId="{E70BFA0C-9588-4D88-8426-A75146264120}" type="parTrans" cxnId="{426E368A-7A11-4072-9CBA-846242977CA9}">
      <dgm:prSet/>
      <dgm:spPr/>
      <dgm:t>
        <a:bodyPr/>
        <a:lstStyle/>
        <a:p>
          <a:endParaRPr lang="en-US"/>
        </a:p>
      </dgm:t>
    </dgm:pt>
    <dgm:pt modelId="{E1DCAF85-6340-4856-8CC2-015EE9ECFD11}" type="sibTrans" cxnId="{426E368A-7A11-4072-9CBA-846242977CA9}">
      <dgm:prSet/>
      <dgm:spPr/>
      <dgm:t>
        <a:bodyPr/>
        <a:lstStyle/>
        <a:p>
          <a:endParaRPr lang="en-US"/>
        </a:p>
      </dgm:t>
    </dgm:pt>
    <dgm:pt modelId="{6D5C1635-E22A-4FB4-8F71-DE4D7665BA4E}" type="pres">
      <dgm:prSet presAssocID="{DE7CF139-1B62-4E64-9B0F-431FF989A293}" presName="root" presStyleCnt="0">
        <dgm:presLayoutVars>
          <dgm:dir/>
          <dgm:resizeHandles val="exact"/>
        </dgm:presLayoutVars>
      </dgm:prSet>
      <dgm:spPr/>
    </dgm:pt>
    <dgm:pt modelId="{652DD646-1963-4437-B53D-7741641F7DBD}" type="pres">
      <dgm:prSet presAssocID="{67C1149E-380B-49FC-A0AF-42EEFD0C1916}" presName="compNode" presStyleCnt="0"/>
      <dgm:spPr/>
    </dgm:pt>
    <dgm:pt modelId="{3E342826-730A-4463-A041-4F179DE0FB80}" type="pres">
      <dgm:prSet presAssocID="{67C1149E-380B-49FC-A0AF-42EEFD0C1916}" presName="bgRect" presStyleLbl="bgShp" presStyleIdx="0" presStyleCnt="3"/>
      <dgm:spPr/>
    </dgm:pt>
    <dgm:pt modelId="{414547CA-0CE2-418A-A4C4-21715522AEBB}" type="pres">
      <dgm:prSet presAssocID="{67C1149E-380B-49FC-A0AF-42EEFD0C19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CCEA3340-F5F6-4CC4-BE05-3BAF0D4A1FA1}" type="pres">
      <dgm:prSet presAssocID="{67C1149E-380B-49FC-A0AF-42EEFD0C1916}" presName="spaceRect" presStyleCnt="0"/>
      <dgm:spPr/>
    </dgm:pt>
    <dgm:pt modelId="{EB724BB4-0E85-4BD6-8E85-A56B1D43B64F}" type="pres">
      <dgm:prSet presAssocID="{67C1149E-380B-49FC-A0AF-42EEFD0C1916}" presName="parTx" presStyleLbl="revTx" presStyleIdx="0" presStyleCnt="3">
        <dgm:presLayoutVars>
          <dgm:chMax val="0"/>
          <dgm:chPref val="0"/>
        </dgm:presLayoutVars>
      </dgm:prSet>
      <dgm:spPr/>
    </dgm:pt>
    <dgm:pt modelId="{B35DF031-EDF2-4C75-B2D0-88B885DB444E}" type="pres">
      <dgm:prSet presAssocID="{591BC7F4-BB34-490F-AA83-DF088BE8F0AC}" presName="sibTrans" presStyleCnt="0"/>
      <dgm:spPr/>
    </dgm:pt>
    <dgm:pt modelId="{EB2788E8-50AB-4F80-A1E7-98831104A422}" type="pres">
      <dgm:prSet presAssocID="{81C1C700-083E-42E8-9A4A-0E2BE8F4AD6D}" presName="compNode" presStyleCnt="0"/>
      <dgm:spPr/>
    </dgm:pt>
    <dgm:pt modelId="{46A7952B-8A2C-45F2-9CFE-69E62C252C30}" type="pres">
      <dgm:prSet presAssocID="{81C1C700-083E-42E8-9A4A-0E2BE8F4AD6D}" presName="bgRect" presStyleLbl="bgShp" presStyleIdx="1" presStyleCnt="3"/>
      <dgm:spPr/>
    </dgm:pt>
    <dgm:pt modelId="{C3E40FC3-013A-475C-B6C9-5222E675C1D1}" type="pres">
      <dgm:prSet presAssocID="{81C1C700-083E-42E8-9A4A-0E2BE8F4AD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354C3826-4253-433E-B587-00AC49CE5B09}" type="pres">
      <dgm:prSet presAssocID="{81C1C700-083E-42E8-9A4A-0E2BE8F4AD6D}" presName="spaceRect" presStyleCnt="0"/>
      <dgm:spPr/>
    </dgm:pt>
    <dgm:pt modelId="{E4CE4EEF-9F8D-4822-821C-CF615CAF5DB2}" type="pres">
      <dgm:prSet presAssocID="{81C1C700-083E-42E8-9A4A-0E2BE8F4AD6D}" presName="parTx" presStyleLbl="revTx" presStyleIdx="1" presStyleCnt="3">
        <dgm:presLayoutVars>
          <dgm:chMax val="0"/>
          <dgm:chPref val="0"/>
        </dgm:presLayoutVars>
      </dgm:prSet>
      <dgm:spPr/>
    </dgm:pt>
    <dgm:pt modelId="{0FE44242-BE82-4A8F-9D8B-49330CE51F94}" type="pres">
      <dgm:prSet presAssocID="{6DFBE0F3-7769-4146-B46D-D83A1A32FC3A}" presName="sibTrans" presStyleCnt="0"/>
      <dgm:spPr/>
    </dgm:pt>
    <dgm:pt modelId="{CFF5D1FE-0389-4B21-B8B3-67F9F31F4C84}" type="pres">
      <dgm:prSet presAssocID="{BD99DCC4-55BB-453E-97E3-3B2CF6531065}" presName="compNode" presStyleCnt="0"/>
      <dgm:spPr/>
    </dgm:pt>
    <dgm:pt modelId="{C2B29A1F-8FCD-4F51-B13A-F83C6DB7B171}" type="pres">
      <dgm:prSet presAssocID="{BD99DCC4-55BB-453E-97E3-3B2CF6531065}" presName="bgRect" presStyleLbl="bgShp" presStyleIdx="2" presStyleCnt="3"/>
      <dgm:spPr/>
    </dgm:pt>
    <dgm:pt modelId="{F396DECA-425E-4729-B6AF-0776471B4A83}" type="pres">
      <dgm:prSet presAssocID="{BD99DCC4-55BB-453E-97E3-3B2CF65310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AFA73A4-D966-4084-81D6-31303AAC5237}" type="pres">
      <dgm:prSet presAssocID="{BD99DCC4-55BB-453E-97E3-3B2CF6531065}" presName="spaceRect" presStyleCnt="0"/>
      <dgm:spPr/>
    </dgm:pt>
    <dgm:pt modelId="{76206364-C1B4-43D2-8EF4-BD979A6EE180}" type="pres">
      <dgm:prSet presAssocID="{BD99DCC4-55BB-453E-97E3-3B2CF65310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55B3A15-C241-4804-B877-EB6AB89D8A2C}" type="presOf" srcId="{67C1149E-380B-49FC-A0AF-42EEFD0C1916}" destId="{EB724BB4-0E85-4BD6-8E85-A56B1D43B64F}" srcOrd="0" destOrd="0" presId="urn:microsoft.com/office/officeart/2018/2/layout/IconVerticalSolidList"/>
    <dgm:cxn modelId="{43243F19-9463-4C40-84B9-1567A43812B8}" type="presOf" srcId="{DE7CF139-1B62-4E64-9B0F-431FF989A293}" destId="{6D5C1635-E22A-4FB4-8F71-DE4D7665BA4E}" srcOrd="0" destOrd="0" presId="urn:microsoft.com/office/officeart/2018/2/layout/IconVerticalSolidList"/>
    <dgm:cxn modelId="{3F4CA565-209D-469A-8274-B9A4FA9F931D}" srcId="{DE7CF139-1B62-4E64-9B0F-431FF989A293}" destId="{67C1149E-380B-49FC-A0AF-42EEFD0C1916}" srcOrd="0" destOrd="0" parTransId="{C1DB6EA8-7F62-4C89-BB24-0E091D293BD1}" sibTransId="{591BC7F4-BB34-490F-AA83-DF088BE8F0AC}"/>
    <dgm:cxn modelId="{5A98E778-935D-4BD1-87C7-177D9ED40B1C}" type="presOf" srcId="{81C1C700-083E-42E8-9A4A-0E2BE8F4AD6D}" destId="{E4CE4EEF-9F8D-4822-821C-CF615CAF5DB2}" srcOrd="0" destOrd="0" presId="urn:microsoft.com/office/officeart/2018/2/layout/IconVerticalSolidList"/>
    <dgm:cxn modelId="{426E368A-7A11-4072-9CBA-846242977CA9}" srcId="{DE7CF139-1B62-4E64-9B0F-431FF989A293}" destId="{BD99DCC4-55BB-453E-97E3-3B2CF6531065}" srcOrd="2" destOrd="0" parTransId="{E70BFA0C-9588-4D88-8426-A75146264120}" sibTransId="{E1DCAF85-6340-4856-8CC2-015EE9ECFD11}"/>
    <dgm:cxn modelId="{071BC09E-7BC6-4065-83C1-A55DD1482286}" srcId="{DE7CF139-1B62-4E64-9B0F-431FF989A293}" destId="{81C1C700-083E-42E8-9A4A-0E2BE8F4AD6D}" srcOrd="1" destOrd="0" parTransId="{90F8E4A8-6B33-424B-8466-7400F3129ECF}" sibTransId="{6DFBE0F3-7769-4146-B46D-D83A1A32FC3A}"/>
    <dgm:cxn modelId="{DB8940AE-E0D8-4757-BDFE-4FCB6A7ECB44}" type="presOf" srcId="{BD99DCC4-55BB-453E-97E3-3B2CF6531065}" destId="{76206364-C1B4-43D2-8EF4-BD979A6EE180}" srcOrd="0" destOrd="0" presId="urn:microsoft.com/office/officeart/2018/2/layout/IconVerticalSolidList"/>
    <dgm:cxn modelId="{766CB94C-D8AE-4D4A-BBBD-DFE083BD9640}" type="presParOf" srcId="{6D5C1635-E22A-4FB4-8F71-DE4D7665BA4E}" destId="{652DD646-1963-4437-B53D-7741641F7DBD}" srcOrd="0" destOrd="0" presId="urn:microsoft.com/office/officeart/2018/2/layout/IconVerticalSolidList"/>
    <dgm:cxn modelId="{DB49F7E9-253F-4B2F-8352-7BFE050701F4}" type="presParOf" srcId="{652DD646-1963-4437-B53D-7741641F7DBD}" destId="{3E342826-730A-4463-A041-4F179DE0FB80}" srcOrd="0" destOrd="0" presId="urn:microsoft.com/office/officeart/2018/2/layout/IconVerticalSolidList"/>
    <dgm:cxn modelId="{4EAB89E3-0B35-4F06-9074-9BFE1F98AC51}" type="presParOf" srcId="{652DD646-1963-4437-B53D-7741641F7DBD}" destId="{414547CA-0CE2-418A-A4C4-21715522AEBB}" srcOrd="1" destOrd="0" presId="urn:microsoft.com/office/officeart/2018/2/layout/IconVerticalSolidList"/>
    <dgm:cxn modelId="{A8A6EF61-8F53-4DD0-B982-D26E5816FA99}" type="presParOf" srcId="{652DD646-1963-4437-B53D-7741641F7DBD}" destId="{CCEA3340-F5F6-4CC4-BE05-3BAF0D4A1FA1}" srcOrd="2" destOrd="0" presId="urn:microsoft.com/office/officeart/2018/2/layout/IconVerticalSolidList"/>
    <dgm:cxn modelId="{AB5181FC-242E-4035-8C05-5E97E5892270}" type="presParOf" srcId="{652DD646-1963-4437-B53D-7741641F7DBD}" destId="{EB724BB4-0E85-4BD6-8E85-A56B1D43B64F}" srcOrd="3" destOrd="0" presId="urn:microsoft.com/office/officeart/2018/2/layout/IconVerticalSolidList"/>
    <dgm:cxn modelId="{540FA0C1-AF9F-4B0D-B50C-A38C07681365}" type="presParOf" srcId="{6D5C1635-E22A-4FB4-8F71-DE4D7665BA4E}" destId="{B35DF031-EDF2-4C75-B2D0-88B885DB444E}" srcOrd="1" destOrd="0" presId="urn:microsoft.com/office/officeart/2018/2/layout/IconVerticalSolidList"/>
    <dgm:cxn modelId="{B87BADD5-5031-4B02-90F4-96E12AE17C36}" type="presParOf" srcId="{6D5C1635-E22A-4FB4-8F71-DE4D7665BA4E}" destId="{EB2788E8-50AB-4F80-A1E7-98831104A422}" srcOrd="2" destOrd="0" presId="urn:microsoft.com/office/officeart/2018/2/layout/IconVerticalSolidList"/>
    <dgm:cxn modelId="{642FE40A-4899-4E40-8E15-08AFB18EB681}" type="presParOf" srcId="{EB2788E8-50AB-4F80-A1E7-98831104A422}" destId="{46A7952B-8A2C-45F2-9CFE-69E62C252C30}" srcOrd="0" destOrd="0" presId="urn:microsoft.com/office/officeart/2018/2/layout/IconVerticalSolidList"/>
    <dgm:cxn modelId="{BD89AD88-53AA-449C-8AFE-2C23CD5C09F4}" type="presParOf" srcId="{EB2788E8-50AB-4F80-A1E7-98831104A422}" destId="{C3E40FC3-013A-475C-B6C9-5222E675C1D1}" srcOrd="1" destOrd="0" presId="urn:microsoft.com/office/officeart/2018/2/layout/IconVerticalSolidList"/>
    <dgm:cxn modelId="{AD1FD1CA-FA1B-40AE-837A-3B6ABBEA608A}" type="presParOf" srcId="{EB2788E8-50AB-4F80-A1E7-98831104A422}" destId="{354C3826-4253-433E-B587-00AC49CE5B09}" srcOrd="2" destOrd="0" presId="urn:microsoft.com/office/officeart/2018/2/layout/IconVerticalSolidList"/>
    <dgm:cxn modelId="{C40E702F-396F-4F79-8B23-0294F1E2043A}" type="presParOf" srcId="{EB2788E8-50AB-4F80-A1E7-98831104A422}" destId="{E4CE4EEF-9F8D-4822-821C-CF615CAF5DB2}" srcOrd="3" destOrd="0" presId="urn:microsoft.com/office/officeart/2018/2/layout/IconVerticalSolidList"/>
    <dgm:cxn modelId="{78B19E87-A035-408F-90D7-54B1EF01FAAA}" type="presParOf" srcId="{6D5C1635-E22A-4FB4-8F71-DE4D7665BA4E}" destId="{0FE44242-BE82-4A8F-9D8B-49330CE51F94}" srcOrd="3" destOrd="0" presId="urn:microsoft.com/office/officeart/2018/2/layout/IconVerticalSolidList"/>
    <dgm:cxn modelId="{A3E65426-40A2-421D-985E-C80E86505D59}" type="presParOf" srcId="{6D5C1635-E22A-4FB4-8F71-DE4D7665BA4E}" destId="{CFF5D1FE-0389-4B21-B8B3-67F9F31F4C84}" srcOrd="4" destOrd="0" presId="urn:microsoft.com/office/officeart/2018/2/layout/IconVerticalSolidList"/>
    <dgm:cxn modelId="{78FEE886-D6BB-45FD-B057-B608F9D540CE}" type="presParOf" srcId="{CFF5D1FE-0389-4B21-B8B3-67F9F31F4C84}" destId="{C2B29A1F-8FCD-4F51-B13A-F83C6DB7B171}" srcOrd="0" destOrd="0" presId="urn:microsoft.com/office/officeart/2018/2/layout/IconVerticalSolidList"/>
    <dgm:cxn modelId="{1EDAE2E9-BE26-466A-87A2-259863CB9236}" type="presParOf" srcId="{CFF5D1FE-0389-4B21-B8B3-67F9F31F4C84}" destId="{F396DECA-425E-4729-B6AF-0776471B4A83}" srcOrd="1" destOrd="0" presId="urn:microsoft.com/office/officeart/2018/2/layout/IconVerticalSolidList"/>
    <dgm:cxn modelId="{40F284F8-C377-4909-B6F5-ADDB0F91713D}" type="presParOf" srcId="{CFF5D1FE-0389-4B21-B8B3-67F9F31F4C84}" destId="{4AFA73A4-D966-4084-81D6-31303AAC5237}" srcOrd="2" destOrd="0" presId="urn:microsoft.com/office/officeart/2018/2/layout/IconVerticalSolidList"/>
    <dgm:cxn modelId="{3511FCAA-9343-40FA-8480-AC1FA0160EC2}" type="presParOf" srcId="{CFF5D1FE-0389-4B21-B8B3-67F9F31F4C84}" destId="{76206364-C1B4-43D2-8EF4-BD979A6EE1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535C2-7AA3-4817-AE79-F4992B373406}">
      <dsp:nvSpPr>
        <dsp:cNvPr id="0" name=""/>
        <dsp:cNvSpPr/>
      </dsp:nvSpPr>
      <dsp:spPr>
        <a:xfrm>
          <a:off x="4872037" y="2393472"/>
          <a:ext cx="1594485" cy="1594485"/>
        </a:xfrm>
        <a:prstGeom prst="ellipse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Application of healthcare analytics</a:t>
          </a:r>
        </a:p>
      </dsp:txBody>
      <dsp:txXfrm>
        <a:off x="5105544" y="2626979"/>
        <a:ext cx="1127471" cy="1127471"/>
      </dsp:txXfrm>
    </dsp:sp>
    <dsp:sp modelId="{6DF8DE14-5754-40F2-9FB0-256AE2AAFBFB}">
      <dsp:nvSpPr>
        <dsp:cNvPr id="0" name=""/>
        <dsp:cNvSpPr/>
      </dsp:nvSpPr>
      <dsp:spPr>
        <a:xfrm rot="16200000">
          <a:off x="5271630" y="1983167"/>
          <a:ext cx="795298" cy="25312"/>
        </a:xfrm>
        <a:custGeom>
          <a:avLst/>
          <a:gdLst/>
          <a:ahLst/>
          <a:cxnLst/>
          <a:rect l="0" t="0" r="0" b="0"/>
          <a:pathLst>
            <a:path>
              <a:moveTo>
                <a:pt x="0" y="12656"/>
              </a:moveTo>
              <a:lnTo>
                <a:pt x="795298" y="126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649397" y="1975941"/>
        <a:ext cx="39764" cy="39764"/>
      </dsp:txXfrm>
    </dsp:sp>
    <dsp:sp modelId="{D2B1D152-6949-4264-B4FD-B7027DED778D}">
      <dsp:nvSpPr>
        <dsp:cNvPr id="0" name=""/>
        <dsp:cNvSpPr/>
      </dsp:nvSpPr>
      <dsp:spPr>
        <a:xfrm>
          <a:off x="4872037" y="3689"/>
          <a:ext cx="1594485" cy="1594485"/>
        </a:xfrm>
        <a:prstGeom prst="ellipse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Management and reporting of health records</a:t>
          </a:r>
        </a:p>
      </dsp:txBody>
      <dsp:txXfrm>
        <a:off x="5105544" y="237196"/>
        <a:ext cx="1127471" cy="1127471"/>
      </dsp:txXfrm>
    </dsp:sp>
    <dsp:sp modelId="{77C29554-BA9F-4C9F-B42F-884CAF1099DB}">
      <dsp:nvSpPr>
        <dsp:cNvPr id="0" name=""/>
        <dsp:cNvSpPr/>
      </dsp:nvSpPr>
      <dsp:spPr>
        <a:xfrm rot="19285714">
          <a:off x="6205834" y="2433056"/>
          <a:ext cx="795298" cy="25312"/>
        </a:xfrm>
        <a:custGeom>
          <a:avLst/>
          <a:gdLst/>
          <a:ahLst/>
          <a:cxnLst/>
          <a:rect l="0" t="0" r="0" b="0"/>
          <a:pathLst>
            <a:path>
              <a:moveTo>
                <a:pt x="0" y="12656"/>
              </a:moveTo>
              <a:lnTo>
                <a:pt x="795298" y="126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583601" y="2425830"/>
        <a:ext cx="39764" cy="39764"/>
      </dsp:txXfrm>
    </dsp:sp>
    <dsp:sp modelId="{999C93DA-09B1-440C-990F-EEBA546F9B7B}">
      <dsp:nvSpPr>
        <dsp:cNvPr id="0" name=""/>
        <dsp:cNvSpPr/>
      </dsp:nvSpPr>
      <dsp:spPr>
        <a:xfrm>
          <a:off x="6740445" y="903467"/>
          <a:ext cx="1594485" cy="1594485"/>
        </a:xfrm>
        <a:prstGeom prst="ellipse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Prediction of expenditure</a:t>
          </a:r>
        </a:p>
      </dsp:txBody>
      <dsp:txXfrm>
        <a:off x="6973952" y="1136974"/>
        <a:ext cx="1127471" cy="1127471"/>
      </dsp:txXfrm>
    </dsp:sp>
    <dsp:sp modelId="{3BD7C322-BD4D-44EE-8F3D-B5083C4FE150}">
      <dsp:nvSpPr>
        <dsp:cNvPr id="0" name=""/>
        <dsp:cNvSpPr/>
      </dsp:nvSpPr>
      <dsp:spPr>
        <a:xfrm rot="638712">
          <a:off x="6444824" y="3410956"/>
          <a:ext cx="927046" cy="25312"/>
        </a:xfrm>
        <a:custGeom>
          <a:avLst/>
          <a:gdLst/>
          <a:ahLst/>
          <a:cxnLst/>
          <a:rect l="0" t="0" r="0" b="0"/>
          <a:pathLst>
            <a:path>
              <a:moveTo>
                <a:pt x="0" y="12656"/>
              </a:moveTo>
              <a:lnTo>
                <a:pt x="927046" y="126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885171" y="3400436"/>
        <a:ext cx="46352" cy="46352"/>
      </dsp:txXfrm>
    </dsp:sp>
    <dsp:sp modelId="{B286BBBF-03F9-4604-82FD-1A26169CBB66}">
      <dsp:nvSpPr>
        <dsp:cNvPr id="0" name=""/>
        <dsp:cNvSpPr/>
      </dsp:nvSpPr>
      <dsp:spPr>
        <a:xfrm>
          <a:off x="7350173" y="2859267"/>
          <a:ext cx="1594485" cy="1594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Detection of disease</a:t>
          </a:r>
        </a:p>
      </dsp:txBody>
      <dsp:txXfrm>
        <a:off x="7583680" y="3092774"/>
        <a:ext cx="1127471" cy="1127471"/>
      </dsp:txXfrm>
    </dsp:sp>
    <dsp:sp modelId="{6DE7D20C-DAF1-4165-B57A-605F16F20950}">
      <dsp:nvSpPr>
        <dsp:cNvPr id="0" name=""/>
        <dsp:cNvSpPr/>
      </dsp:nvSpPr>
      <dsp:spPr>
        <a:xfrm rot="3857143">
          <a:off x="5790074" y="4254619"/>
          <a:ext cx="795298" cy="25312"/>
        </a:xfrm>
        <a:custGeom>
          <a:avLst/>
          <a:gdLst/>
          <a:ahLst/>
          <a:cxnLst/>
          <a:rect l="0" t="0" r="0" b="0"/>
          <a:pathLst>
            <a:path>
              <a:moveTo>
                <a:pt x="0" y="12656"/>
              </a:moveTo>
              <a:lnTo>
                <a:pt x="795298" y="126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167841" y="4247393"/>
        <a:ext cx="39764" cy="39764"/>
      </dsp:txXfrm>
    </dsp:sp>
    <dsp:sp modelId="{B049B2B3-CA01-4758-B4EA-DECCA9A8BB03}">
      <dsp:nvSpPr>
        <dsp:cNvPr id="0" name=""/>
        <dsp:cNvSpPr/>
      </dsp:nvSpPr>
      <dsp:spPr>
        <a:xfrm>
          <a:off x="5908925" y="4546593"/>
          <a:ext cx="1594485" cy="1594485"/>
        </a:xfrm>
        <a:prstGeom prst="ellipse">
          <a:avLst/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Prediction  of </a:t>
          </a:r>
          <a:r>
            <a:rPr lang="en-IN" sz="1500" kern="1200" dirty="0" err="1"/>
            <a:t>tumor</a:t>
          </a:r>
          <a:r>
            <a:rPr lang="en-IN" sz="1500" kern="1200" dirty="0"/>
            <a:t> location</a:t>
          </a:r>
        </a:p>
      </dsp:txBody>
      <dsp:txXfrm>
        <a:off x="6142432" y="4780100"/>
        <a:ext cx="1127471" cy="1127471"/>
      </dsp:txXfrm>
    </dsp:sp>
    <dsp:sp modelId="{190B47EF-17A1-4D3D-A832-8D9BC1ADCD68}">
      <dsp:nvSpPr>
        <dsp:cNvPr id="0" name=""/>
        <dsp:cNvSpPr/>
      </dsp:nvSpPr>
      <dsp:spPr>
        <a:xfrm rot="6942857">
          <a:off x="4753186" y="4254619"/>
          <a:ext cx="795298" cy="25312"/>
        </a:xfrm>
        <a:custGeom>
          <a:avLst/>
          <a:gdLst/>
          <a:ahLst/>
          <a:cxnLst/>
          <a:rect l="0" t="0" r="0" b="0"/>
          <a:pathLst>
            <a:path>
              <a:moveTo>
                <a:pt x="0" y="12656"/>
              </a:moveTo>
              <a:lnTo>
                <a:pt x="795298" y="126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5130953" y="4247393"/>
        <a:ext cx="39764" cy="39764"/>
      </dsp:txXfrm>
    </dsp:sp>
    <dsp:sp modelId="{BD459E7C-26F3-425B-9E58-6CAB2C91AD42}">
      <dsp:nvSpPr>
        <dsp:cNvPr id="0" name=""/>
        <dsp:cNvSpPr/>
      </dsp:nvSpPr>
      <dsp:spPr>
        <a:xfrm>
          <a:off x="3835149" y="4546593"/>
          <a:ext cx="1594485" cy="1594485"/>
        </a:xfrm>
        <a:prstGeom prst="ellipse">
          <a:avLst/>
        </a:prstGeom>
        <a:solidFill>
          <a:schemeClr val="accent5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Prediction of survival</a:t>
          </a:r>
        </a:p>
      </dsp:txBody>
      <dsp:txXfrm>
        <a:off x="4068656" y="4780100"/>
        <a:ext cx="1127471" cy="1127471"/>
      </dsp:txXfrm>
    </dsp:sp>
    <dsp:sp modelId="{C448D26B-AF0A-4FC3-888F-59B1358BCF89}">
      <dsp:nvSpPr>
        <dsp:cNvPr id="0" name=""/>
        <dsp:cNvSpPr/>
      </dsp:nvSpPr>
      <dsp:spPr>
        <a:xfrm rot="10028571">
          <a:off x="4106697" y="3443947"/>
          <a:ext cx="795298" cy="25312"/>
        </a:xfrm>
        <a:custGeom>
          <a:avLst/>
          <a:gdLst/>
          <a:ahLst/>
          <a:cxnLst/>
          <a:rect l="0" t="0" r="0" b="0"/>
          <a:pathLst>
            <a:path>
              <a:moveTo>
                <a:pt x="0" y="12656"/>
              </a:moveTo>
              <a:lnTo>
                <a:pt x="795298" y="126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4484464" y="3436721"/>
        <a:ext cx="39764" cy="39764"/>
      </dsp:txXfrm>
    </dsp:sp>
    <dsp:sp modelId="{06927026-AEDF-48C5-9BE6-2179B1BF2EEB}">
      <dsp:nvSpPr>
        <dsp:cNvPr id="0" name=""/>
        <dsp:cNvSpPr/>
      </dsp:nvSpPr>
      <dsp:spPr>
        <a:xfrm>
          <a:off x="2542171" y="2925249"/>
          <a:ext cx="1594485" cy="1594485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Prediction of type of disease</a:t>
          </a:r>
        </a:p>
      </dsp:txBody>
      <dsp:txXfrm>
        <a:off x="2775678" y="3158756"/>
        <a:ext cx="1127471" cy="1127471"/>
      </dsp:txXfrm>
    </dsp:sp>
    <dsp:sp modelId="{DB8EB914-A3F9-4F47-8114-EE45D4125B8E}">
      <dsp:nvSpPr>
        <dsp:cNvPr id="0" name=""/>
        <dsp:cNvSpPr/>
      </dsp:nvSpPr>
      <dsp:spPr>
        <a:xfrm rot="13114286">
          <a:off x="4337426" y="2433056"/>
          <a:ext cx="795298" cy="25312"/>
        </a:xfrm>
        <a:custGeom>
          <a:avLst/>
          <a:gdLst/>
          <a:ahLst/>
          <a:cxnLst/>
          <a:rect l="0" t="0" r="0" b="0"/>
          <a:pathLst>
            <a:path>
              <a:moveTo>
                <a:pt x="0" y="12656"/>
              </a:moveTo>
              <a:lnTo>
                <a:pt x="795298" y="126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4715193" y="2425830"/>
        <a:ext cx="39764" cy="39764"/>
      </dsp:txXfrm>
    </dsp:sp>
    <dsp:sp modelId="{1BD616B7-4E87-407A-B5D2-97C92FE14535}">
      <dsp:nvSpPr>
        <dsp:cNvPr id="0" name=""/>
        <dsp:cNvSpPr/>
      </dsp:nvSpPr>
      <dsp:spPr>
        <a:xfrm>
          <a:off x="3003629" y="903467"/>
          <a:ext cx="1594485" cy="1594485"/>
        </a:xfrm>
        <a:prstGeom prst="ellipse">
          <a:avLst/>
        </a:prstGeom>
        <a:solidFill>
          <a:schemeClr val="tx2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Prediction of insurance charges</a:t>
          </a:r>
        </a:p>
      </dsp:txBody>
      <dsp:txXfrm>
        <a:off x="3237136" y="1136974"/>
        <a:ext cx="1127471" cy="1127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C89CD-D433-46A0-833B-7E2C2797CA4C}">
      <dsp:nvSpPr>
        <dsp:cNvPr id="0" name=""/>
        <dsp:cNvSpPr/>
      </dsp:nvSpPr>
      <dsp:spPr>
        <a:xfrm>
          <a:off x="0" y="8932"/>
          <a:ext cx="4828172" cy="1814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1. To identify if there is an object present in the image,</a:t>
          </a:r>
          <a:endParaRPr lang="en-US" sz="3300" kern="1200"/>
        </a:p>
      </dsp:txBody>
      <dsp:txXfrm>
        <a:off x="88585" y="97517"/>
        <a:ext cx="4651002" cy="1637500"/>
      </dsp:txXfrm>
    </dsp:sp>
    <dsp:sp modelId="{02934B53-B51F-4BF6-A6DA-00C38D3FCADC}">
      <dsp:nvSpPr>
        <dsp:cNvPr id="0" name=""/>
        <dsp:cNvSpPr/>
      </dsp:nvSpPr>
      <dsp:spPr>
        <a:xfrm>
          <a:off x="0" y="1918642"/>
          <a:ext cx="4828172" cy="181467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2.  where is this object located,</a:t>
          </a:r>
          <a:endParaRPr lang="en-US" sz="3300" kern="1200"/>
        </a:p>
      </dsp:txBody>
      <dsp:txXfrm>
        <a:off x="88585" y="2007227"/>
        <a:ext cx="4651002" cy="1637500"/>
      </dsp:txXfrm>
    </dsp:sp>
    <dsp:sp modelId="{EFF2F651-207F-4539-9C53-B9988ECDC10F}">
      <dsp:nvSpPr>
        <dsp:cNvPr id="0" name=""/>
        <dsp:cNvSpPr/>
      </dsp:nvSpPr>
      <dsp:spPr>
        <a:xfrm>
          <a:off x="0" y="3828352"/>
          <a:ext cx="4828172" cy="181467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3. what is this object?</a:t>
          </a:r>
          <a:endParaRPr lang="en-US" sz="3300" kern="1200"/>
        </a:p>
      </dsp:txBody>
      <dsp:txXfrm>
        <a:off x="88585" y="3916937"/>
        <a:ext cx="4651002" cy="163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42826-730A-4463-A041-4F179DE0FB80}">
      <dsp:nvSpPr>
        <dsp:cNvPr id="0" name=""/>
        <dsp:cNvSpPr/>
      </dsp:nvSpPr>
      <dsp:spPr>
        <a:xfrm>
          <a:off x="0" y="3650"/>
          <a:ext cx="5181600" cy="12504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547CA-0CE2-418A-A4C4-21715522AEBB}">
      <dsp:nvSpPr>
        <dsp:cNvPr id="0" name=""/>
        <dsp:cNvSpPr/>
      </dsp:nvSpPr>
      <dsp:spPr>
        <a:xfrm>
          <a:off x="378260" y="285001"/>
          <a:ext cx="688419" cy="6877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24BB4-0E85-4BD6-8E85-A56B1D43B64F}">
      <dsp:nvSpPr>
        <dsp:cNvPr id="0" name=""/>
        <dsp:cNvSpPr/>
      </dsp:nvSpPr>
      <dsp:spPr>
        <a:xfrm>
          <a:off x="1444941" y="3650"/>
          <a:ext cx="3660754" cy="125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69" tIns="132469" rIns="132469" bIns="1324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Here, the intersection of the left bounding box is certainly 100% whereas, in the second image, the intersection of this predicted bounding box, or this particular patch is just 70%. </a:t>
          </a:r>
          <a:endParaRPr lang="en-US" sz="1400" kern="1200"/>
        </a:p>
      </dsp:txBody>
      <dsp:txXfrm>
        <a:off x="1444941" y="3650"/>
        <a:ext cx="3660754" cy="1251671"/>
      </dsp:txXfrm>
    </dsp:sp>
    <dsp:sp modelId="{46A7952B-8A2C-45F2-9CFE-69E62C252C30}">
      <dsp:nvSpPr>
        <dsp:cNvPr id="0" name=""/>
        <dsp:cNvSpPr/>
      </dsp:nvSpPr>
      <dsp:spPr>
        <a:xfrm>
          <a:off x="0" y="1549833"/>
          <a:ext cx="5181600" cy="12504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40FC3-013A-475C-B6C9-5222E675C1D1}">
      <dsp:nvSpPr>
        <dsp:cNvPr id="0" name=""/>
        <dsp:cNvSpPr/>
      </dsp:nvSpPr>
      <dsp:spPr>
        <a:xfrm>
          <a:off x="378260" y="1831184"/>
          <a:ext cx="688419" cy="6877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E4EEF-9F8D-4822-821C-CF615CAF5DB2}">
      <dsp:nvSpPr>
        <dsp:cNvPr id="0" name=""/>
        <dsp:cNvSpPr/>
      </dsp:nvSpPr>
      <dsp:spPr>
        <a:xfrm>
          <a:off x="1444941" y="1549833"/>
          <a:ext cx="3660754" cy="125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69" tIns="132469" rIns="132469" bIns="1324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So at this stage, would you say that the bounding box on the left is a better prediction? obviously not. The bounding box on the right is more accurate.</a:t>
          </a:r>
          <a:endParaRPr lang="en-US" sz="1400" kern="1200"/>
        </a:p>
      </dsp:txBody>
      <dsp:txXfrm>
        <a:off x="1444941" y="1549833"/>
        <a:ext cx="3660754" cy="1251671"/>
      </dsp:txXfrm>
    </dsp:sp>
    <dsp:sp modelId="{C2B29A1F-8FCD-4F51-B13A-F83C6DB7B171}">
      <dsp:nvSpPr>
        <dsp:cNvPr id="0" name=""/>
        <dsp:cNvSpPr/>
      </dsp:nvSpPr>
      <dsp:spPr>
        <a:xfrm>
          <a:off x="0" y="3096015"/>
          <a:ext cx="5181600" cy="12504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6DECA-425E-4729-B6AF-0776471B4A83}">
      <dsp:nvSpPr>
        <dsp:cNvPr id="0" name=""/>
        <dsp:cNvSpPr/>
      </dsp:nvSpPr>
      <dsp:spPr>
        <a:xfrm>
          <a:off x="378260" y="3377367"/>
          <a:ext cx="688419" cy="6877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06364-C1B4-43D2-8EF4-BD979A6EE180}">
      <dsp:nvSpPr>
        <dsp:cNvPr id="0" name=""/>
        <dsp:cNvSpPr/>
      </dsp:nvSpPr>
      <dsp:spPr>
        <a:xfrm>
          <a:off x="1444941" y="3096015"/>
          <a:ext cx="3660754" cy="125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69" tIns="132469" rIns="132469" bIns="1324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So, to deal with such scenarios, we also consider the area of union, which is the patch area, as well as the actual bounding box area.</a:t>
          </a:r>
          <a:endParaRPr lang="en-US" sz="1400" kern="1200"/>
        </a:p>
      </dsp:txBody>
      <dsp:txXfrm>
        <a:off x="1444941" y="3096015"/>
        <a:ext cx="3660754" cy="1251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2-02-10T06:49:35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1129 17568</inkml:trace>
  <inkml:trace contextRef="#ctx0" brushRef="#br0" timeOffset="3030.69">17321 6403</inkml:trace>
  <inkml:trace contextRef="#ctx0" brushRef="#br0" timeOffset="4068.58">18045 6421</inkml:trace>
  <inkml:trace contextRef="#ctx0" brushRef="#br0" timeOffset="4898.89">18450 6914,'0'-17</inkml:trace>
  <inkml:trace contextRef="#ctx0" brushRef="#br0" timeOffset="5673.69">19015 6297</inkml:trace>
  <inkml:trace contextRef="#ctx0" brushRef="#br0" timeOffset="6448.89">19509 6791</inkml:trace>
  <inkml:trace contextRef="#ctx0" brushRef="#br0" timeOffset="7585.66">21502 8308</inkml:trace>
  <inkml:trace contextRef="#ctx0" brushRef="#br0" timeOffset="8448.17">21502 6491</inkml:trace>
  <inkml:trace contextRef="#ctx0" brushRef="#br0" timeOffset="9213.13">20532 6368</inkml:trace>
  <inkml:trace contextRef="#ctx0" brushRef="#br0" timeOffset="10075.34">22895 6332</inkml:trace>
  <inkml:trace contextRef="#ctx0" brushRef="#br0" timeOffset="10820.03">22701 6738</inkml:trace>
  <inkml:trace contextRef="#ctx0" brushRef="#br0" timeOffset="11532.76">24553 6491</inkml:trace>
  <inkml:trace contextRef="#ctx0" brushRef="#br0" timeOffset="12137.01">24465 6050</inkml:trace>
  <inkml:trace contextRef="#ctx0" brushRef="#br0" timeOffset="12893.2">25188 6209</inkml:trace>
  <inkml:trace contextRef="#ctx0" brushRef="#br0" timeOffset="13731.31">26494 6156</inkml:trace>
  <inkml:trace contextRef="#ctx0" brushRef="#br0" timeOffset="14444.1">25682 6579</inkml:trace>
  <inkml:trace contextRef="#ctx0" brushRef="#br0" timeOffset="15192.21">27499 6932</inkml:trace>
  <inkml:trace contextRef="#ctx0" brushRef="#br0" timeOffset="16177.96">27958 6297</inkml:trace>
  <inkml:trace contextRef="#ctx0" brushRef="#br0" timeOffset="16851.28">28857 6967</inkml:trace>
  <inkml:trace contextRef="#ctx0" brushRef="#br0" timeOffset="17724.41">28011 7373</inkml:trace>
  <inkml:trace contextRef="#ctx0" brushRef="#br0" timeOffset="18522.82">28540 6473</inkml:trace>
  <inkml:trace contextRef="#ctx0" brushRef="#br0" timeOffset="19443.14">27252 6544</inkml:trace>
  <inkml:trace contextRef="#ctx0" brushRef="#br0" timeOffset="23569.98">17357 14799</inkml:trace>
  <inkml:trace contextRef="#ctx0" brushRef="#br0" timeOffset="24270.81">17498 15258</inkml:trace>
  <inkml:trace contextRef="#ctx0" brushRef="#br0" timeOffset="25085.59">18538 14464</inkml:trace>
  <inkml:trace contextRef="#ctx0" brushRef="#br0" timeOffset="25675.15">17780 14252</inkml:trace>
  <inkml:trace contextRef="#ctx0" brushRef="#br0" timeOffset="26396.67">18838 15716</inkml:trace>
  <inkml:trace contextRef="#ctx0" brushRef="#br0" timeOffset="27151.59">18538 15240</inkml:trace>
  <inkml:trace contextRef="#ctx0" brushRef="#br0" timeOffset="27753.38">20479 15275,'0'0</inkml:trace>
  <inkml:trace contextRef="#ctx0" brushRef="#br0" timeOffset="28600.82">21467 15487</inkml:trace>
  <inkml:trace contextRef="#ctx0" brushRef="#br0" timeOffset="29355.57">22701 14764,'-17'-18,"17"0</inkml:trace>
  <inkml:trace contextRef="#ctx0" brushRef="#br0" timeOffset="29901.01">21555 14534</inkml:trace>
  <inkml:trace contextRef="#ctx0" brushRef="#br0" timeOffset="30686.09">22560 15117</inkml:trace>
  <inkml:trace contextRef="#ctx0" brushRef="#br0" timeOffset="31411.83">24642 15663</inkml:trace>
  <inkml:trace contextRef="#ctx0" brushRef="#br0" timeOffset="32042.23">24430 14799</inkml:trace>
  <inkml:trace contextRef="#ctx0" brushRef="#br0" timeOffset="32554.71">23513 15258</inkml:trace>
  <inkml:trace contextRef="#ctx0" brushRef="#br0" timeOffset="33342.55">23601 14376</inkml:trace>
  <inkml:trace contextRef="#ctx0" brushRef="#br0" timeOffset="34063.83">25400 15222</inkml:trace>
  <inkml:trace contextRef="#ctx0" brushRef="#br0" timeOffset="34914.25">26705 15028</inkml:trace>
  <inkml:trace contextRef="#ctx0" brushRef="#br0" timeOffset="35628.11">26300 14552</inkml:trace>
  <inkml:trace contextRef="#ctx0" brushRef="#br0" timeOffset="36467.24">27517 14587</inkml:trace>
  <inkml:trace contextRef="#ctx0" brushRef="#br0" timeOffset="37228.36">27711 15399</inkml:trace>
  <inkml:trace contextRef="#ctx0" brushRef="#br0" timeOffset="37984.28">28610 15416</inkml:trace>
  <inkml:trace contextRef="#ctx0" brushRef="#br0" timeOffset="43079.17">22154 10178</inkml:trace>
  <inkml:trace contextRef="#ctx0" brushRef="#br0" timeOffset="43808.94">22243 9172</inkml:trace>
  <inkml:trace contextRef="#ctx0" brushRef="#br0" timeOffset="44631.12">23460 9543</inkml:trace>
  <inkml:trace contextRef="#ctx0" brushRef="#br0" timeOffset="45513.12">24289 10142</inkml:trace>
  <inkml:trace contextRef="#ctx0" brushRef="#br0" timeOffset="46329.64">24959 9260,'0'0</inkml:trace>
  <inkml:trace contextRef="#ctx0" brushRef="#br0" timeOffset="47239.34">23495 8431</inkml:trace>
  <inkml:trace contextRef="#ctx0" brushRef="#br0" timeOffset="48279.27">21149 11236</inkml:trace>
  <inkml:trace contextRef="#ctx0" brushRef="#br0" timeOffset="49100.89">20655 12912</inkml:trace>
  <inkml:trace contextRef="#ctx0" brushRef="#br0" timeOffset="50459.75">21696 12823</inkml:trace>
  <inkml:trace contextRef="#ctx0" brushRef="#br0" timeOffset="51183.21">23689 12735</inkml:trace>
  <inkml:trace contextRef="#ctx0" brushRef="#br0" timeOffset="51926.93">23513 12294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064" units="cm"/>
          <inkml:channel name="Y" type="integer" max="754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7-03T07:26:44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 7847 0,'0'0'0,"0"0"0,0 0 0,0 0 0,0 0 16,0 0-16,0 0 15,0 0 1,0 0-16,-23 28 15,12-14 1,-6 5-16,-5 9 16,-1 6-16,1 0 15,5-3 1,6 0 0,0-6-16,-1-3 15,7 1-15,5-4 16,-6 1-1,6 0 1,6-1-16,-6 4 0,5-1 16,7 1-1,-1 2-15,0 0 16,6 1 0,0-4-16,0 0 15,-1 1 1,1 2-16,6 0 15,-1 1 1,-5-1-16,5 0 16,-5 0-16,6-2 15,-6-1 1,5-2-16,-5-3 16,0 0-1,0-6-15,-1 0 16,1-2-1,0-4-15,-6-2 16,6-3-16,6-6 31,-1-2-31,1-6 0,5-3 16,-6-3 0,1-2-16,-1-3 15,-5-1 1,0 1-16,-6 3 15,-5-1 1,-1 1-16,1 2 16,-6 3-16,-6 1 15,6-4 1,-5 0 0,-7-2-16,-5-4 15,6 1-15,-6 0 31,-5 0-31,5 2 0,-5 1 16,-1 2-16,1 0 16,-6 1-1,5 2-15,1 0 16,-6 3 0,5 3-16,1 0 15,-1 2 1,6 1-16,1 2 15,-1 1 1,6 2-16,5 0 16,0 0-16,1 0 15,5 1 1,0-4-16,5-5 16,12-12-1,11-16-15,12-17 16,4-14-1,7-3-15,5 2 16,-5 4-16,-6 8 16,-1 6-1,-10 8-15,-6 8 16,0 6 0,-11 9-16,0 5 15,-6 6 1,-5 3-16,-1 2 15,1 3 1,0 0-16,-6 3 16,5 0-16,-5 0 15,0 3 1,0 0 0,0 0-16,0 2 15,0 1-15,0 2 16,0 1-1,0 5-15,0 3 16,0 2-16,6 4 16,-6 5-1,6 3-15,-1 2 16,1 4 0,5 2-1,-5-2-15,5-1 16,0 1-16,0-4 15,1-5 1,-1-2 0,0-4-16,-5-2 0,5-3 15,-6-3 1,7-3-16,-7-3 16,1-2-1,0 0-15,-1-4 16,-5 1-1,6-3-15,-6 0 16,5-3-16,-5-2 16,6-4-1,0-7-15,-6-10 16,5-5 0,-5-5-16,-5-6 15,5-3 1,-6-6-16,0-2 15,-5-6 1,-6-3-16,0 1 16,1-1-16,-7 0 15,1 6 1,-6-3 0,0 3-16,-1 2 15,-4 1-15,-1 3 16,0-1-16,6 6 15,0 6 1,6 5 0,5 6-16,0 6 15,0 5-15,6 3 16,5 5 0,-5 4-16,6 2 15,5 3 1,-6 0-16,6 3 15,0-3 1,0 0 0,28 75-16,6-10 15,5 19-15,17 9 16,0 0-16,0-6 16,6-6 15,-6-8-31,1-11 15,-7-9 1,1-5-16,-7-6 16,1-6-16,-5-5 15,-1-3 1,-5-5 0,-6-6-16,-6-6 15,1-3-15,-6-5 16,-1-3-16</inkml:trace>
  <inkml:trace contextRef="#ctx0" brushRef="#br0" timeOffset="1429.81">2543 7021 0,'0'0'0,"0"0"16,0 0-16,0 0 15,0 0 1,0 0-16,0 0 16,0 0-16,0 0 15,0 0 1,-5 31-16,5-22 15,0 2 1,0 0-16,0 6 16,0 0-1,5 2-15,-5 4 16,6 2-16,0 3 16,-1 0-1,6 0-15,-5 0 16,5-2-1,1-1-15,-1-3 16,0 1 0,0-4-16,0 1 15,1-3 1,-1-6-16,0-2 16,-5-1-16,5-5 15,-5-3 1,-6 0-16,0 0 15,39-34 1,-11-8-16,-6-17 16,1-8-1,-1-1-15,-10 4 16,-7 5 0,-5 5-16,-5 4 15,-7-1 1,1 1-16,-6 2 15,-5 3-15,-1 0 16,-5 6 0,0 0-16,-5-1 15,-1 1-15,0-3 16,0 3 0,1-1-16,-1 1 15,6 3 1,6 2-16,-1 9 15,6 5 1,6 6 0,0 3-16,5 2 15,1 7-15,-1 2 16,6 0 0,0 2-16,0-2 15,0 0-15,28 65 16,6-6-1,5 14-15,6 8 16,5-2 0,7-3-16,-7-6 15,6-8-15,-5-6 16,-6-9 0,0-7-16,-6-7 15,-5-4 1,-6-7-16,0-2 15,-11-6 1,-1-6-16,-4-2 16,-1-3-16,0-3 15</inkml:trace>
  <inkml:trace contextRef="#ctx0" brushRef="#br0" timeOffset="2309.92">3172 6089 0,'0'0'0,"0"0"15,0 0-15,0 0 16,0 0 0,0 0-16,0 0 15,0 0 1,-11 34-16,11-23 16,0 3-16,0 3 15,0 3 1,0 2-1,-6 6-15,6 3 16,0 0-16,0 0 16,0 0-1,0-3-15,6 0 16,0-3 0,-1 0-16,1-2 15,5-6 1,0-3-1,6-3-15,0-3 0,0 1 16,5-4 0,1 1-16,-1 0 15,1-1-15,-1 4 16,1-1 0,-1 3-16,-5 1 15,0 2 1,0 5-16,-6 1 15,0 5 1,0 3-16,-11 6 16,0 2-1,0 4 1,-11 13-16,-11 9 0,-1 5 16,-11 1-1,6-9-15,0-17 16,11-14-1,1-14-15,10-9 16</inkml:trace>
  <inkml:trace contextRef="#ctx0" brushRef="#br0" timeOffset="3015.45">3717 5988 0,'0'0'0,"0"0"0,17-28 0,16-11 16,12-17-16,11-12 16,12-5-1,-6 6-15,5 0 16,-11 10-16,0 13 16,-5 4-1,-12 7-15,-11 10 16,0 12-1,-11 5-15,-6 6 16,-5 17 0</inkml:trace>
  <inkml:trace contextRef="#ctx0" brushRef="#br0" timeOffset="3408.28">3930 6224 0,'0'0'0,"0"0"15,0 0-15,0 0 16,17-31-1,0 6-15,0-9 16,11-8 0,0-6-16,0-2 15,6 5 1,-6 0-16,-6 11 16,6 1-16,-5 5 15,-1 5 1,-5 1-16,5 5 15,1 6 1,5-6-16</inkml:trace>
  <inkml:trace contextRef="#ctx0" brushRef="#br0" timeOffset="4632.93">4755 4079 0,'0'0'0,"0"0"0,0 0 15,0 0 1,0 0-16,0 0 16,0 0-1,0 0-15,0 0 16,6 34-1,0-12-15,5 12 16,0 17-16,12 5 16,-1 0-1,1 0 1,-7-11-16,7 0 16,-12-11-16,6-1 15,-6-10 1,0-1-16,-5-5 15,0 0 1,-1-6-16,1-5 16,-6-1-16,0-5 15,0 6 1,-6-6-16,6 0 16,0 0-1,0 0-15,-50-34 16,16 1-1,-11-1-15,0-5 16,6-6-16,0 5 16,5 1-1,6 0 1,0-1-16,11 1 16,0-6-16,6-5 15,0-1 1,5-5-16,0 0 15,1 0-15,5 5 16,-6 12 0,6 0-16,6 5 15,-1 0 1,1 6-16,0 0 16,5 0-1,6 6-15,0 5 16,-1 0-1,7 0 1,5 11-16,-6 1 0,6-1 16,0 6-1,1 6-15,4-1 16,-5 7 0,6 4-16,-12-4 15,7 10 1,-7-5-16,-5 5 15,5 7 1,-10 10-16,-1 11 16,-17 23-16,-22 28 15,-17 23 1,-11 5-16,0-22 16,11-29-1,6-16-15,-1-17 16,7-11-16</inkml:trace>
  <inkml:trace contextRef="#ctx0" brushRef="#br0" timeOffset="5230.16">4581 5679 0,'0'0'0,"0"0"15,0 0-15,0 0 16,0 0 0,0 0-16,0 0 15,29-33 1,-1-7-16,16-16 15,18-22 1,6-12-16,10-11 16,12-12-16,6-4 15,10-1 1,1-6-16,5 1 31,-5-1-31,11-5 0,-12 11 16,1 6-1,-11 11-15,-18 17 16,-5 11-16,-17 22 16,-11 17-1,-6 12 1,-16 11-16,-6 5 16,-6 12-16,0 22 15</inkml:trace>
  <inkml:trace contextRef="#ctx0" brushRef="#br0" timeOffset="5842.61">4868 5809 0,'0'0'0,"0"0"0,0 0 16,0 0-1,0 0-15,0 0 16,22 33 0,-5-10-16,0 5 15,5 5 1,6 12-16,1 0 16,4 6-1,1 2-15,0 0 16,-1-2-16,1-3 15,-6-6 1,0-3-16,-5-5 16,-7-9-1,1-5-15,0-3 16,-6-6 0,1-3-16</inkml:trace>
  <inkml:trace contextRef="#ctx0" brushRef="#br0" timeOffset="6266.65">5317 6064 0,'0'0'0,"0"0"15,0 0 1,0 0-16,0 0 16,0 0-1,0 0-15,17-34 31,-12 17-31,7-2 0,4-9 16,1 0 0,6-6-16,-1 0 15,1 1-15,-1-1 16,1 6 0,-1 0-16,1 0 15,5 0-15,11-6 16,11-5-1,18-12-15</inkml:trace>
  <inkml:trace contextRef="#ctx0" brushRef="#br0" timeOffset="7302.51">6496 4455 0,'0'0'0,"0"0"15,0 0-15,11 34 16,0-6-1,6 23-15,11 10 16,12 7 0,-1 5-16,0-6 15,6 1 1,-11-12-16,0-6 16,-6-10-16,-6-7 15,-5-5 1,-6-5-16,0-6 15,-5-6 1,-6-6-16,6 1 16,-6 0-1,0-1-15,0-5 16,0 6-16,-12-6 16,12 0-1,-45-23-15,6-5 16,0-5-1,0-12-15,5 6 16,6-1 0,5 1-16,6 5 15,-5-5 1,5 0-16,6-1 16,5-5-1,1-5-15,5-6 16,0 5-1,5-5-15,-5 6 16,6 5-16,0 5 16,5 1-16,0 5 15,6 6 1,0 0 0,11 0-16,0 6 15,0-1-15,6 1 16,-1 5-1,7 6-15,-7-1 16,7 7 0,-7 5-16,1 0 15,-6 5-15,6 1 16,-6 5 0,-6 6-16,1 0 15,-1 11 1,-11 17-16,-11 17 15,-22 33 1,-34 68-16,-62 62 16,-56 50-1,-56 39-15</inkml:trace>
  <inkml:trace contextRef="#ctx0" brushRef="#br0" timeOffset="8637.26">6535 4691 0,'0'0'0,"0"0"0,0 0 16,0 0 0,0 0-16,0 0 15,0 0 1,0 0-16,23 34 15,-12-12 1,6 6-16,0 1 16,5 10-1,6 0-15,-5 0 16,5 6 0,-6-5-16,6-7 15,-5 7-15,5-7 31,0 7-31,0-7 0,0 7 16,0-1 0,0 0-16,-5 1 15,-1-1 1,1-5-16,-7-6 16,1 0-1,-6 0-15,1-6 16,-1 6-16,-11 12 15</inkml:trace>
  <inkml:trace contextRef="#ctx0" brushRef="#br0" timeOffset="11245.84">2813 10513 0,'0'0'0,"0"0"15,0 0 1,0 0-16,0 0 15,0 0-15,0 0 16,0 0 0,0 0-16,0 0 15,0 0 1,0 0-16,0 0 16,0 0-1,0 0 1,22 29-16,-5-13 0,6 10 15,-1 5 1,6 8-16,0 0 16,0-2-1,-11-1-15,0-2 16,0-6 0,-12-3-16,1 0 15,0-2-15</inkml:trace>
  <inkml:trace contextRef="#ctx0" brushRef="#br0" timeOffset="11999.43">2594 10665 0,'0'0'0,"0"0"16,0 0-16,0 0 15,-17-31 1,6 12-16,0-7 15,-1-5-15,-4-8 16,-1-6 0,-6-11-16,12-3 15,-6-3 1,12 3-16,-1 6 16,0 0-1,6 2 1,0 6-16,0 3 15,6 0-15,5 3 16,0 2-16,1 4 16,4 2-1,7 3-15,-6 0 16,5 2 0,6 4-16,0 2 15,0 1 1,1 4-16,-1 4 15,-6 3-15,0 2 16,1 3 0,-6 3-1,5 3-15,-5 3 16,6 2-16,-7 6 16,1 3-1,0 3-15,-6 5 16,1 6-1,-1 0-15,-6 2 16,-5-2 0,0-3-16,0-2 15,0-1-15,-5 0 16,-1 0 0,-5-2-16,5-3 15,-11 8 1,-5 17-16</inkml:trace>
  <inkml:trace contextRef="#ctx0" brushRef="#br0" timeOffset="12579.59">2066 11956 0,'0'0'0,"0"0"15,0 0 1,0 0-16,0 0 16,0 0-16,0 0 15,28-36 1,23-31-16,39-57 15,27-39 1,13-14 0,-1 6-1,-6 3-15,-5 8 0,0 11 16,6 3 0,5 11-16,0 3 15,0 11-15,-17 12 16,1 11-1,-18 11-15,-16 14 16,-6 11 0,-17 20-16,-17 14 15,-5 14 1,-12 11-16,-5 9 16</inkml:trace>
  <inkml:trace contextRef="#ctx0" brushRef="#br0" timeOffset="13082.04">2796 11799 0,'0'0'0,"0"0"16,0 0-16,0 0 16,28 20-1,-5 0-15,10 8 16,1 5 0,5 9-16,6 9 15,0 5 1,-6 3-16,1 0 15,-1 0 1,-11-9-16,0-5 16,0-5-16,-5-9 15,-7-9 1,1-8-16,0-6 16</inkml:trace>
  <inkml:trace contextRef="#ctx0" brushRef="#br0" timeOffset="13427.71">3425 11768 0,'0'0'0,"0"0"0,0 0 15,0 0 1,0 0-16,11-33 16,6 7-1,5-5-15,12-5 16,-6 0-1,6 2-15,-6 3 16,0 6 0,0 5-16,6 3 15</inkml:trace>
  <inkml:trace contextRef="#ctx0" brushRef="#br0" timeOffset="14355.45">4312 10404 0,'0'0'0,"0"0"0,0 0 16,0 0-16,0 0 16,0 0-1,22 28-15,-5 3 16,17 22 0,11 20-16,5 11 15,7 4 1,-7-10-16,1-8 15,-12-14-15,0-11 16,-11-11 0,-11-11-16,0-7 15,-6-4 1,-5-4-16,-1-2 16,1-4-1,-6 1-15,0-3 16,-6 0-1,6 0-15,-45-17 16,1-2-16,-7-12 16,1-8-1,-1-4-15,6-4 16,6-4 0,5 1-16,6 2 15,6 0 1,-1 0-16,12 4 15,0-4 1,-1 0-16,7-2 16,5 2-16,5-3 15,7 1 1,-1-1-16,6 6 16,0 9-1,-1 5-15,7 6 16,-6 5-16,0 6 15,-1 3 1,1 2-16,0 4 16,0 2-1,0 3-15,5 0 16,1 3 0,-1 2-1,6 4-15,-5 2 16,-7 3-16,1 6 15,0 8-15,-11 14 16,-12 25 0,-16 26-16,-6 14 15,-6-12 1,0-22-16,1-20 31,5-19-31,-1-11 0</inkml:trace>
  <inkml:trace contextRef="#ctx0" brushRef="#br0" timeOffset="14803.77">5014 8894 0,'0'0'0,"0"0"16,0 0 0,0 0-16,0 0 15,39-59-15,12 0 16,22-20 15,11-11-31,-6 3 0,-10 9 16,-12 10-16,-17 18 15,-5 13 1,-12 12-16,-5 11 16,0 11-16</inkml:trace>
  <inkml:trace contextRef="#ctx0" brushRef="#br0" timeOffset="15282.33">5227 9340 0,'0'0'0,"0"0"16,0 0-1,0 0-15,0 0 16,23-36 0,10-9-16,23-26 15,6-16-15,6-5 16,-1 5 0,-11 11-16,-5 11 15,-1 9 1,-5 6-16,-6 13 15,-5 6 1,-6 9-16,-5 8 16,-7 3-1,7 5-15</inkml:trace>
  <inkml:trace contextRef="#ctx0" brushRef="#br0" timeOffset="16711.07">6850 7872 0,'0'0'0,"0"0"0,0 0 16,0 0-16,0 0 16,0 0-1,0 0-15,0 0 16,0 0-1,33 25-15,-10-30 16,16-12 0,23-17-16,16-17 15,7-13 1,-1-9-16,0-6 16,-16 3-1,-12 4-15,-6 7 16,-16 12-16,-6 8 15,-6 11 1,-10 6 0,-1 5-16,-11 7 15,0 4-15,0 4 16,-6 0 0,-5 2-16,0 0 15,0 4-15,-6 2 16,-6 2-1,1 4-15,-1 5 16,-10 12 0,-7 13-1,-5 15-15,1 13 16,-7 15-16,6 13 16,-5 10-16,10 4 15,7-5 1,4-5-16,7-15 15,11-5 1,5-12-16,6-5 16,6-2-1,-1-10-15,1-7 16,11-7 0,0-10-16,5-9 15,6-14-15,23-17 16,22-25-1,22-28-15,6-20 16,-5-8 0,-18 2-16,-5 6 15,-17 6 1,-5 11-16,-12 9 16,1 2-1</inkml:trace>
  <inkml:trace contextRef="#ctx0" brushRef="#br0" timeOffset="17637.53">7742 5882 0,'0'0'0,"0"0"0,0 0 15,6 33 1,0-5-16,-1 17 16,6 11-1,1 9-15,-1-3 16,0-3-1,0-3-15,6-9 16,-6-7 0,1-9-16,-1-6 15,0-8-15,0-3 32,-5-3-32,5-3 0,-5-2 15,-1-3 1,1-3-16,-6 0 15,0 0-15,51-37 16,-18-2 0,7-14-1,-1-23-15,0-14 16,0-11-16,-5-3 16,0-8-1,-12 11 1,-5 5-16,-6 7 15,1 10-15,-1 6 16,0 11-16,0 6 16,-5 6-1,0 10-15,5 1 16,-6 0 0,1 11-1,0-1 1,-1 13-16,1 10 15,-6 0-15</inkml:trace>
  <inkml:trace contextRef="#ctx0" brushRef="#br0" timeOffset="18139.82">7754 5921 0,'0'0'0,"0"0"16,0 0 0,0 0-1,0 0-15,0 0 16,0 0-16,0 0 15,39 11 1,-22 0-16,11 12 16,11-1-1,6-2-15,11 2 16,-5-5-16,5-3 16,-6-5-1,1-4-15,-6-2 16,0-3-1,5-6-15,6-5 16,6-6-16,6-2 16,-1-4-1,6-2-15,-6-3 16,-5-6 0,0-5-16,0 0 15,-6-1 1,11-5-1,0 0 1</inkml:trace>
  <inkml:trace contextRef="#ctx0" brushRef="#br0" timeOffset="19458.41">9618 3748 0,'0'0'0,"0"0"0,0 0 15,-6 62 1,0 5-16,1 40 16,-6 22-1,-1 17-15,7 6 16,-7 5-16,7 0 16,-1-5-1,12-18-15,5 1 16,23-11-1,5-7-15,17-15 16,17-7-16,11-11 16,6-22-1,23-12-15,4-21 16,13-29 0</inkml:trace>
  <inkml:trace contextRef="#ctx0" brushRef="#br0" timeOffset="20337.87">10022 4613 0,'0'0'0,"0"0"16,0 0-16,0 0 15,0 0 1,0 0-16,39-12 31,-16 18-31,10 0 0,7 5 16,-1 6 0,6 11-16,-6 5 15,0 1-15,-5 5 16,-6 1-1,-5-7-15,-6 1 16,-6-11-16,0-1 16,-5-5-1,-1-6-15,1 0 16,-6-5 0,0-6-16,0 0 15,0 0 1,0 0-16,-23-56 15,1 11 1,-1-11 0,7 0-16,-1-1 0,6 13 15,5-1 1,0 11 0,6 11-16,6 1 15,0 0-15,-1 5 16,12 0-1,0 0-15,0 0 16,5 6 0,6 5-16,-5 6 15,5 0-15,5 12 16,1-1 0,0 11-16,5 1 15,-5 5 1,-1 0-16,-4 0 15,-7-6-15,0 1 16,-5-1 0,0-5-16,-6-6 15,-5-5 1,0-6 0,-1 0-16,1 0 15</inkml:trace>
  <inkml:trace contextRef="#ctx0" brushRef="#br0" timeOffset="21532.45">10712 4242 0,'0'0'0,"0"0"0,0 0 0,0 0 15,0 0 1,0 0-16,0 28 16,0-11-1,6 5-15,5 1 16,6 11-1,0-1-15,0-5 16,5 0 0,-5-11-16,6 0 15,-1-11-15,6-6 16,6 0 0,5-11-16,6-12 31,0 1-31,-6-6 15,-5-1-15,-12 1 16,-10 6-16,-7 5 16,1 0-16,-12 0 15,1 1 1,-1-7 0,-5 1-16,0 5 15,-6-6-15,5-5 16,1 6-1,0-6-15,0 5 16,5-5-16,6 6 16,6-6-1,-1 0-15,12 0 16,6-6 0,5 0-16,5 6 15,7 11 1,-7 6-16,1 5 15,-6 6-15,6 0 32,0 12-32,8 4 0,0 13 15,-3-1 1,-2 0-16,-9 5 16,-6-5-1,-5 1-15,-6-1 16,-2-12-1,-4 1-15,-2-6 16,-3-5 0,0-6-16,-3 6 15,3-6-15,0 0 16,0 0 0,-53-96-16,25 35 31,3-7-31,5-10 0,9 10 15,5 1-15,6 11 16,3 5 0,5 6-16,4 6 15,2 5 1,5 6 0,4 6-1,2 5 1,0 11-16,0 1 15,4 10-15,4 1 16,7 11 0,4 5-16,7 6 15,0 12 1,-1-1-16,-2 0 16,-3 0-1,-9-5-15,-5-11 16,-6-1-1,-2-11-15,-6-5 16,-6-1-16,-3-10 16</inkml:trace>
  <inkml:trace contextRef="#ctx0" brushRef="#br0" timeOffset="21955.47">12198 2142 0,'0'0'0,"0"0"15,0 0-15,0 0 16,0 0-16,16 40 16,1-7-1,6 23-15,8 17 16,5 12 0,6-1-16,0 0 15,3-5 1,3-6-16,-3-12 15,0-4 1,-9-13-16,-5-10 16,-3 0-16,-5-12 15,-4-10 1,-5-1-16,-2-6 16,-4 1-1</inkml:trace>
  <inkml:trace contextRef="#ctx0" brushRef="#br0" timeOffset="22316.28">12905 2462 0,'0'0'0,"0"0"15,0 0 1,0 0-16,0 0 16,0 0-16,11 40 15,-2-18 1,5 6-16,0 0 16,2 0-1,1-5-15,0-1 16,-3 1-1,0-7-15,-3-4 16,-2-7 0,-3 1-16,-4 0 15,1-6-15</inkml:trace>
  <inkml:trace contextRef="#ctx0" brushRef="#br0" timeOffset="24387.72">12613 2260 0,'0'0'0,"0"0"0,0 0 16,0 0-1,0 0-15,0 0 16,0 0 0,28-28-16,-5 22 15,7 1-15,15 10 16,9 1 0,10 11-16,4 5 15,-9 6 1,-9 6-16,-5 0 15,-3 0 1,-3 5-16,-2 0 16,-3 0-1,-4 1 1,-4-1-16,-7-5 0,-2-1 16,-3-10 15,-3-6-31,-2 0 0,-1-12 15,-2 1-15,-3-1 16,0-5 0,-3-5-16,0-1 15,0-16 1,0-18-16,0-5 16,0 1-16,0-1 15,2 5 1,1 7-16,3 5 15,2 0 1,3 11-16,3 0 16,3 0-1,3 6 1,2 5-16,6-5 0,3 5 16,3-5-1,0 5-15,-1-5 16,-2 0-1,-3 0-15,-2-6 16,-4 0 0,-2 0-16,-1-11 15,-2 0 1,-3-6-16,-2-5 16,-4 5-16,-2 1 15,-6-1 1,0 6-16,-3 6 15,0-1 1,-3 6-16,1 6 31,2 5-31,0 1 0,0 5 16,0 0-16,3 0 16,0 0-1,0 0 1,0 0-16,-33 50 15,24-33-15,4 6 16,2-7 0,3 7-16,3-1 15,5 1-15,3 5 16,6 0 0,6-6-1,5 1-15,3-6 16,5-6-16,3-5 15,1-6 1,7-12-16,10-16 16,2-11-1,-3-17 1,-9-6-16,-7 6 0,-9-6 16,-6 0-1,-5 1-15,-9 4 16,-6 7-1,-5 5-15,-2 6 16,-7-1 0,-2 7-16,0 5 15,-1 5-15,4 12 16,0 0 0,2 5-16,3 6 15,0 0 1,1 0-16,2 0 15,0 0 1,0 0-16,0 0 16,0 0-1,0 0-15,-12 73 16,15-50-16,6-1 16,2 1-1,6 5 1,5-6-16,6 1 15,3-1-15,0-5 16,0-6 0,-3-5-16,-3-1 15,-5 1-15,-3-6 16,-3-6 0,0 1-16,3-7 15,-1-4 1,-2-12-16,-2-6 31,-7-5-31,-2-1 0,-3-5 16,-6 6 15,1-6-31,-6 6 0,-1-1 0,1 7 16,3 5-1,-1 5-15,4 6 16,2 6-1,0-6-15,3 6 16,0 5 0,0-5-16,3 6 15,0-7-15,0 7 16,2-6 0,4-1-16,2 1 15,3 0 1,5-6-16,4-5 31,-1 5-31,4 0 0,-4 0 16,1 6-16,-4 5 15,-2 1 1,-3-1-16,-3 6 16,1 6-1,-1-6 1,3 5-1,3 6-15,5 6 0,6 0 16,3 0-16,6 5 16,-1 1-1,3-1-15,-2 1 16,-3-6 0,-4-6-16,1 6 15,3-6 1,0-5-16,-1-1 15,1-5-15</inkml:trace>
  <inkml:trace contextRef="#ctx0" brushRef="#br0" timeOffset="24843.17">14244 424 0,'0'0'0,"0"0"0,0 0 31,28-17-31,11 12 0,29-6 16,13 11-16,15 5 15,13 18 1,15 10 0,5 12-16,0 11 15,0 6 1,0 5-16,0 12 15,-2 17 1,-10 10-16,-7 23 16,-20 23-16,-26 28 15,-41 27-15,-68 80 16,-104 106 15</inkml:trace>
  <inkml:trace contextRef="#ctx0" brushRef="#br0" timeOffset="28314.2">4492 12888 0,'0'0'0,"0"0"0,0 0 0,0 0 0,0 0 16,0 0-1,0 0-15,0 0 16,33 43-1,-16-21-15,11 6 16,6 9 0,5 7-16,6 7 15,0 2 1,0 6-16,0 0 16,0-3-16,0 1 15,-6-4 1,-5-5-16,-6-6 31,-6-9-31,-11-5 0,1-5 16,-7-1-1,-5 1-15</inkml:trace>
  <inkml:trace contextRef="#ctx0" brushRef="#br0" timeOffset="28895.19">4492 12886 0,'0'0'0,"0"0"0,0 0 16,0 0 0,0 0-16,0 0 15,0 0-15,0 0 16,0 0-1,33-34-15,-5 14 16,12-2 0,5 2-16,-6 3 15,0 3 1,-5 6-16,0 5 16,-6 6-1,-6 2-15,1 4 16,-1 2-16,0 6 15,-5 5 1,-5 4-16,-7 5 16,1 5-1,-6 3-15,-6 6 16,1 0 0,-7-5-16,1-7 15,0-5 1,-6-5-16,-5 5 15,-18 17-15</inkml:trace>
  <inkml:trace contextRef="#ctx0" brushRef="#br0" timeOffset="29350.34">5676 12765 0,'0'0'0,"0"0"16,0 0-16,0 0 16,0 0-1,0 0-15,0 0 16,40-39-1,4-9-15,18-17 16,0-8-16,0 0 16,-12 9-1,-10 13-15,-7 12 16,-5 14 0,-11 11-16,0 11 15,-6 8 1</inkml:trace>
  <inkml:trace contextRef="#ctx0" brushRef="#br0" timeOffset="29695.39">5839 13422 0,'0'0'0,"0"0"16,0 0-16,0 0 16,34-48-1,-6 6-15,11-14 16,6-9 0,0-2-16,6 2 15,-1 4 1,1 2-16,-1 2 15,-5 7 1,-6 5 0,-5 6-16,0 5 15,-12 9-15,1 5 16</inkml:trace>
  <inkml:trace contextRef="#ctx0" brushRef="#br0" timeOffset="31531.39">6990 11858 0,'0'0'0,"0"0"16,0 0-16,0 0 16,0 0-1,0 0 1,0 0-16,0 0 15,0 0-15,0 0 16,11 28-16,-11-19 16,6-4-1,0 4 1,-1-1-16,6-2 16,-5-1-16,5 1 15,-5 0 1,5-1-16,0-2 15,0 0 1,1-3-16,5 0 16,-6 0-1,6-3-15,5 0 16,1-5-16,-1-3 16,6-4-1,0-1-15,-5-4 16,5-2-1,-6-1-15,1-2 16,-1-3 0,-5 2-16,-6-2 15,6 3-15,-6 3 16,-5 2 0,-1 0-16,1 4 15,0 2 1,-6-1-16,5 1 15,-5 3 1,0 0-16,0 3 16,0-1-1,0 1-15,0-1 16,0 4-16,0-1 16,0 0 15,0 1-31,0-1 0,0 1 15,-5-1-15,5 0 16,-6 1 0,6-1-16,-6 1 15,6-1-15,-5 3 16,5 0 0,-6 0-16,6 1 15,-5-1 1,5 0-16,-6 0 15,6 0 1,-6 1-16,6-1 16,-5 0-16,-1 0 31,1 0-31,-1-2 0,0-1 16,1 3-1,-1 1-15,0-1 16,1 0-1,-1 0-15,-5 0 32,5 1-32,-5-1 0,6 3 15,-1 0-15,6 0 16,-28 14 0,-6 11-16,-5 20 15,-6 11 1,6 6-16,5 0 31,6-6-15,11 0-16,0-3 15,6-5-15,5-3 16,6-3 0,6 3-16,0 5 15,5 1 1,0-1-16,6 1 15,5 0-15,6-1 16,6-5 0,0-6-16,5-5 15,0-9 1,1-5-16,-1-9 16,0-5-1,6-9-15,6-5 16,11-15-1,16-19-15,12-23 16,5-22 0,6-22-16</inkml:trace>
  <inkml:trace contextRef="#ctx0" brushRef="#br0" timeOffset="32176.61">7832 10797 0,'0'0'0,"0"0"0,0 0 16,0 0 0,0 0-16,0 0 15,0 0 1,0 34-16,0-9 31,0 11-31,0 15 0,0 2 16,0 1-16,6-4 15,-1-10 1,1-10-16,0-7 16,-1-6-1,1-9-15,0-5 16,-6-3-1,28-14-15,0-14 16,11-20-16,6-14 16,0-13-1,-6-10 1,0-2-16,-5-3 16,-6-5-16,-11-3 15,0 5 1,-6 0-1,-5 4-15,-1 4 16,1 10-16,-6 10 16,0 9-16,0 8 15</inkml:trace>
  <inkml:trace contextRef="#ctx0" brushRef="#br0" timeOffset="32585.26">7894 10595 0,'0'0'0,"0"0"16,0 0-16,0 0 16,0 0-16,0 0 15,0 0 1,39 28-16,-22-17 16,11 3-1,6 3-15,5 0 16,0-3-1,6-3-15,-5-2 16,-7-4 0,1-5-16,0-3 15,-1 1 1,1-7-16,17-5 16</inkml:trace>
  <inkml:trace contextRef="#ctx0" brushRef="#br0" timeOffset="33119.37">8888 9110 0,'0'0'0,"0"0"15,0 0 1,0 45-16,0 14 16,0 42-1,0 34-15,0 22 16,11 3 0,0-3-16,12-3 15,5-8-15,5-8 16,12-9-1,11-11-15,6-17 16,6-8 0,10-18-16,12-18 15,0-21 1,5-13-16,12-18 16,11-19-16,28-28 15,22-37 1</inkml:trace>
  <inkml:trace contextRef="#ctx0" brushRef="#br0" timeOffset="33543.12">9691 9351 0,'0'0'0,"0"0"0,0 0 16,0 0-16,0 0 15,0 0 1,16 40-16,1-18 16,6 12-1,5 5-15,6 3 32,5 3-32,0-3 0,-5-5 15,0-6 1,-6-9-16,-6-2 15,6-4-15,-5-1 16,5-1 0</inkml:trace>
  <inkml:trace contextRef="#ctx0" brushRef="#br0" timeOffset="33904.44">10319 9180 0,'0'0'0,"0"0"0,0 0 31,0 0-31,0 0 0,34-50 16,11 5-16,11-14 15,12-9 1,5 4-16,-17 8 16,-6 11-1,-10 8 1,-7 9-16,-10 6 0,5-1 15,0 1 1</inkml:trace>
  <inkml:trace contextRef="#ctx0" brushRef="#br0" timeOffset="34328.19">11229 7849 0,'0'0'0,"0"0"0,0 0 16,0 0-1,22 34-15,-5-3 16,11 14 0,9 14-1,11 8 1,5 9-16,0-3 16,3-6-1,-2-5-15,-9-9 16,-6-10-1,-8-10-15,-9-7 16,-8-10 0,-2-4-16,-4-7 31,-2-2-31,-4 0 0,-2-3 16</inkml:trace>
  <inkml:trace contextRef="#ctx0" brushRef="#br0" timeOffset="34753.01">11167 7835 0,'0'0'0,"0"0"0,0 0 16,0 0-1,0-28-15,6 11 16,5-2 0,0-4-16,6 1 15,0-1-15,11 7 16,0 2 0,3 2-16,6 4 15,2 5 1,0 3-16,6 6 15,0 5 1,0 9-16,-3 5 16,-6 6-16,-2 2 15,-6 7 1,-5 5-16,-12 2 16,-14 12-1,-19 26-15,-34 27 16,-34 11-1,-23-5-15</inkml:trace>
  <inkml:trace contextRef="#ctx0" brushRef="#br0" timeOffset="35286.62">11625 6446 0,'0'0'0,"0"0"16,0 0-1,0 0-15,31 0 32,-3 3-32,19 2 0,24 4 15,19 7-15,13 13 16,7 4 0,5 12-16,3 11 15,-3 12 1,-6 10-16,-10 9 15,-12 6 1,-11 8-16,-15 6 16,-10 8-1,-9 8-15,-17 9 16,-14 6-16,-13 11 16,-18 8-1,-11 3-15,-5-9 16,-7-19-1,4-25-15,3-23 16,5-28 0,6-22-16</inkml:trace>
  <inkml:trace contextRef="#ctx0" brushRef="#br0" timeOffset="35725.87">13068 6839 0,'0'0'0,"0"0"0,0 0 15,0 0 1,0 0-16,0 0 16,14-28-16,14-9 15,20-19 1,13-11-16,7-6 15,-1 5 1,-5 12-16,-9 14 16,-11 14-1,-11 8-15,-8 9 16,-9 6 0,-6 5-16,-2 5 15</inkml:trace>
  <inkml:trace contextRef="#ctx0" brushRef="#br0" timeOffset="35993.22">13115 7162 0,'0'0'0,"0"0"0,0 0 16,0 0-16,0 0 15,0 0 1,45-17-16,-8-8 16,22-20-1,19-20-15,18-19 16,5-6 0,3-5-16,2-4 15,4-5-15</inkml:trace>
  <inkml:trace contextRef="#ctx0" brushRef="#br0" timeOffset="36904.12">14592 5932 0,'0'0'0,"0"0"16,0 0-1,0 0-15,0 0 16,0 0-1,0 0-15,31-11 16,-6 0-16,9-17 16,11-6-1,3-11-15,2-6 16,-5 1 0,-3-6-1,-8 11-15,-12 0 16,-8 11-16,-5 12 15,-6-1 1,-3 12-16,-3 0 16,-3 0-16,-2-1 15,-6 12 1,14 0-16,-59 12 16,11 4-1,-8 13-15,2 10 16,4 0-1,2 12-15,6-1 16,6 12-16,8 0 31,5 5-31,6 6 0,6-3 16,8 3 0,6 0-1,8 3-15,6-6 16,6-5-16,5-6 15,0-12 1,3-7-16,-3-12 16,3-9-16,2-7 15,9-10 1,20-13-16,31-22 16,16-26-1,1-20-15,-1-16 16,-8-9-16,-3-14 15,1-11 1</inkml:trace>
  <inkml:trace contextRef="#ctx0" brushRef="#br0" timeOffset="37531.73">15645 4506 0,'0'0'0,"0"0"16,0 0-1,0 0-15,0 0 16,0 0-16,0 0 31,-11 50-31,-1-5 0,-2 12 16,0 4 0,3-5-16,5-11 31,4-5-31,2-7 0,0-5 15,2-5 17,1-1-32,0-5 15,3-6 1,-1 1-16,1-1 16,2-5-16,1-6 15,-9 0 1,31-12-16,-3-16 15,11-17 1,3-22-16,3-12 16,0-11-16,-3 1 15,-3-7 1,-8 12-16,-3 5 16,-5 6-1,-6 12-15,-3 10 16,-6 6-1,-2 11-15,-4 12 16,1 0-16,0 5 16</inkml:trace>
  <inkml:trace contextRef="#ctx0" brushRef="#br0" timeOffset="37878.26">15634 4601 0,'0'0'0,"0"0"0,0 0 16,0 0-1,0 0-15,0 0 16,0 0-16,28 0 16,-12 0-1,10 6 1,7-6-16,10 6 16,4-6-16,7 0 15,2-6 1,8 0-16,12 1 15</inkml:trace>
  <inkml:trace contextRef="#ctx0" brushRef="#br0" timeOffset="38349.24">17029 5045 0,'0'0'0,"0"0"0,0 0 16,0 0-1,0 0-15,0 0 16,0 0-16,0 0 16,0 0-1,39-51-15,3 12 16,23-23-1,13-16-15,12-6 16,3-1 0,-9-5-16,-5 12 15,-4-6-15,-2 11 16,-2 11 0,-4 6-16,-8 11 15</inkml:trace>
  <inkml:trace contextRef="#ctx0" brushRef="#br0" timeOffset="38837.05">18497 2822 0,'0'0'0,"0"0"15,0 0 1,0 0-16,8 39 16,6 6-1,9 17-15,8 27 16,2 7 0,4 5-16,-3 0 15,-1-6-15,-2-10 16,0-7-1,-3-16-15,0-11 16,-3-7 0,-5-4-16,-3-12 15,-3-6 1,-6-5-16,-2-6 16</inkml:trace>
  <inkml:trace contextRef="#ctx0" brushRef="#br0" timeOffset="39307.9">18264 3013 0,'0'0'0,"0"0"0,0 0 16,0 0 0,11-40-16,3 18 15,6-1 1,8-5 0,3 6-16,3 5 0,-4 6 15,1 5 1,-3 6-16,-2 0 15,2 0 1,3 11-16,-1 1 16,1 4-1,0 12-15,0 1 16,-3 10-16,-3 0 16,-5 6-1,-6 6 1,-5-1-16,-12 12 15,-11 5-15,-14 17 16,-9-5 0,-2-12-16,2-22 15</inkml:trace>
  <inkml:trace contextRef="#ctx0" brushRef="#br0" timeOffset="39982.94">19732 2984 0,'0'0'0,"0"0"0,0 0 16,0 0 0,0 0-16,25-28 15,-2 0 1,8-11 0,5 0-16,-5-6 0,-3 5 15,-5-4 1,-9 10-16,-6 0 15,-5 6 1,-3 0-16,-3 6 16,-2-1-1,-4 6-15,1 6 16,-1 0 0,-2 5-16,0 6 15,11 0-15,-54 28 16,4 12-1,-12 21-15,-2 18 32,7 0-32,10-6 0,7 0 15,10-6 1,7-11-16,9 0 16,6-11-1,8-6-15,5-5 16,6 0-1,9-1-15,8-10 16,11-6-16,9-12 16,14-5-1,19-16-15,26-24 16,22-22 0,14-22-16,15-34 15</inkml:trace>
  <inkml:trace contextRef="#ctx0" brushRef="#br0" timeOffset="40626.15">20434 1452 0,'0'0'0,"0"0"16,0 0-16,0 0 15,0 0 16,-20 33-31,-5 12 0,-14 17 16,-6 22 0,3 0-1,8 1 1,6-12-16,6-12 16,7-10-1,7-12-15,2-11 16,6-5-16,0-6 15,3-1 1,6-4-16,2-1 16,3 0-16,8-5 15,6-12 1,12-5-16,16-17 16,11-28-1,-2-12-15,-3-10 16,-9-6-1,-8-1-15,-3-5 16,-6 1-16,1 4 16,-3 1-1,-6 6-15,-3 5 16,-3 5 0,-5 18-1,-5 10-15,-4 12 16,-5 12-16</inkml:trace>
  <inkml:trace contextRef="#ctx0" brushRef="#br0" timeOffset="40972.05">20327 1497 0,'0'0'0,"0"0"32,0 0-32,0 0 0,34 16 15,-9-4 1,12-1-16,10 11 15,12 1 1,14-1-16,9 1 16,10-1-1,10-11-15,4-5 16,21-6-16,38-11 16,49-12-1</inkml:trace>
  <inkml:trace contextRef="#ctx0" brushRef="#br1" timeOffset="95205.76">7776 13380 0,'0'0'0,"0"0"16,0 0-16,0 0 16,0 0-1,0 0-15,0 0 16,23 39 0,-1-5-16,12 16 15,11 15-15,11 8 16,0 5-1,0 7-15,6 2 16,0-3 0,-6-3-16,-6-2 15,-5-9 1,-11-14-16,-12-17 16</inkml:trace>
  <inkml:trace contextRef="#ctx0" brushRef="#br1" timeOffset="95803.32">7557 13601 0,'0'0'0,"0"0"16,0 0-1,0 0-15,11-28 16,12 6-16,10-12 15,12-5 1,17 0-16,6 2 16,5 3-1,11 1-15,11 5 16,1 8 0,-1 6-16,-11 3 15,-5 5 1,-17 3-16,-1 9 15,-10 8-15,-6 11 16,-11 12 0,-6 19-16,-23 25 15,-10 37 1,-18 45-16,-22 28 16,0-11-1,0-23-15,6-25 16,0-34-16,11-28 15,0-25 1,11-17-16,6-19 16,5-12-1</inkml:trace>
  <inkml:trace contextRef="#ctx0" brushRef="#br1" timeOffset="96147.97">9051 13020 0,'0'0'0,"0"0"16,0 0-16,0 0 15,0 0 1,0 0-16,0 0 16,28 26-1,0-4-15,5 12 16,12 8 0,0 0-16,6 0 15,-6-5 1,-6-9-16,-5-6 15,-6-5-15,-6-3 16</inkml:trace>
  <inkml:trace contextRef="#ctx0" brushRef="#br1" timeOffset="96404.11">8708 12844 0,'0'0'0,"0"0"16,0 0 0,0 0-16,0 0 15,-6-31 1,6 22-16,0 1 15</inkml:trace>
  <inkml:trace contextRef="#ctx0" brushRef="#br1" timeOffset="96854.75">9657 12756 0,'0'0'0,"0"0"0,0 0 0,0 0 16,0 0-1,45 26-15,-23-9 16,1 2 0,-1 1-16,6 2 15,-5-2 1,-6 0-16,5-4 15,-11-1-15,6-4 16,-6-3 0,-5-2-16,0-1 15,-1-2 1,1-3-16,-6 0 31,5-3-31,-5-5 0,0-9 16,-5-14-1,5-16-15,-6-15 16,-5-8-16,5 5 16,1 12-1,-1 8 1,1 5-16,5 7 16,5 5-16,1 2 15,-1 4 1</inkml:trace>
  <inkml:trace contextRef="#ctx0" brushRef="#br1" timeOffset="97168.86">10364 12091 0,'0'0'0,"0"0"15,0 0 1,0 0-16,17 31 0,-6-3 16,12 11-1,5 12-15,6 5 16,5-3 0,0-8-16,1-5 15,-12-12 1,0-6-16,-11-8 15,-1-5 1,-4-7-16</inkml:trace>
  <inkml:trace contextRef="#ctx0" brushRef="#br1" timeOffset="97388.8">9893 12265 0,'0'0'0,"0"0"16,0 0-16,-23-28 16,12 14-16,0 0 15,5 3 1,1 2-16,5 4 15</inkml:trace>
  <inkml:trace contextRef="#ctx0" brushRef="#br1" timeOffset="98220.27">11229 11785 0,'0'0'0,"0"0"16,0 0-16,0 0 15,0 0 1,0 0-16,0 0 15,0 34 1,0-20-16,-6 6 16,6 2-1,-5 3-15,5-2 16,-6-1-16,6-5 31,0-6-31,0-2 0,0-4 16,0-2 15,0 0-31,6-3 0,-6 0 31,0 0-31,0 0 16,0 0-16,11-73 16,-5 20-1,-6-20-15,-6-20 16,-5-11-1,-6-3-15,-6 1 16,-5 5 0,0 11-16,0 11 15,0 9 1,0 17-16,11 11 16,0 8-16,6 3 15,0 6 1,0 0-16,0 2 15,-1 3 1,7 4-16,-1 4 16,0 7-1,6 2-15,0 3 16,0 6-16,0-6 16,29 67-1,15 20-15,24 25 16,5 1-1,-6-18-15,1-16 16,-12-15 0,-6-13-16,1-12 15,-6-11-15,-3-6 16,-6-7 0,-5-7-1,-6-5-15,-2-3 16</inkml:trace>
  <inkml:trace contextRef="#ctx0" brushRef="#br1" timeOffset="98596.24">11625 10960 0,'0'0'0,"0"0"16,0 0-16,0 0 15,0 0 1,0 0-16,0 0 16,0 0-16,0 0 15,0 0 1,11 28-1,-3-20-15,1 1 16,2-1-16,0 1 16,1-1-1,2 0-15,0 1 16,2-1 0,4 6-16,5 3 15</inkml:trace>
  <inkml:trace contextRef="#ctx0" brushRef="#br1" timeOffset="98863.65">11423 10659 0,'0'0'0,"0"0"0,0 0 16,0 0 0,0 0-16,0 0 15,0 0-15,0 0 16</inkml:trace>
  <inkml:trace contextRef="#ctx0" brushRef="#br1" timeOffset="99428.5">12040 10693 0,'0'0'0,"0"0"0,0 0 16,0 0-16,26 31 15,-1-3 1,6 11-16,5 4 16,-2-4-1,-6-3-15,-6-8 16,-5-8 0,-3-3-16,-5-6 15,-4-5 1,-2-3-16,-3-3 15,0-3-15,0 3 16,0 0 0,-22-42-16,2-1 15,-2-15 1,2-1-16,3 0 16,6 2-1,5 4-15,3 5 16,6 6-16,3 3 15,2 3 1,4 2 0,2 9-16,2 5 15,1 9-15,3 8 16,2 6 0,9 8-16,11 11 15,9 9 1,2 0-16,-5-3 15,-9-5-15,-5-9 16,-9-6 0,-2-2-16</inkml:trace>
  <inkml:trace contextRef="#ctx0" brushRef="#br1" timeOffset="102097.9">12908 10092 0,'0'0'0,"0"0"0,0 0 15,0 0 1,0 0-16,0 0 15,0 0-15,0 0 16,0 0 0,-28 3-16,22 0 15,-2 5 1,-1 4-16,-2 5 16,-3 8-1,3 3-15,2 6 16,6-1-1,3-2-15,3 0 16,3 0-16,2 0 16,4-3-1,-1-6-15,3-2 16,0-6 0,-3-6-16,0-2 15,-2-6 1,-1 0-16,-8 0 15,0 0-15,0 0 16,31-48 0,-25 20-16,-4-5 15,-4-7 1,-1-2-16,-3-3 16,-2-3-1,-1 4-15,1 4 16,0 7-1,2 4-15,0 10 16,4 5-16,-1 5 16,3 7-1,0-1-15,3 3 16,-3 0 0,0 0-16,36 39 15,3 6 1,12 14-16,2 8 15,3 3-15,0 3 16,1 0 0,-4 3-16,-3 0 15,4 5 1,-6-2-16,-6-6 16,-6-6-16,-8-8 15,-5-5 1,-6-4-16,-6-5 15,-8-3 1,-3-5 0,-6-1-16,-2 4 15,-7-1-15,-10-3 16,-17 6 0,-25 6-16</inkml:trace>
  <inkml:trace contextRef="#ctx0" brushRef="#br1" timeOffset="103072.79">13306 8953 0,'0'0'0,"0"0"16,0 0-1,0 0-15,0 0 16,0 0-1,40 28-15,-9-3 16,8 9 0,11 13-16,7 10 15,-1 4-15,-6 1 16,-2 0 0,-6-3-16,-5-6 15,-7-2 1,-4-4-16,-4-2 15,-5-8 1,-6-6-16,0-6 16,-5-8-16,0-6 15,-4-3 1,-2-5-16,0-3 16,0 0-1,0 0 1,0 0-16,0 0 0,0 0 15,-44-90 1,27 43-16,3-9 16,2-1-1,4 4-15,5 3 16,3 7 0,3 7-16,3 2 15,-1 6 1,4 6-16,2 2 15,0 6 1,3 3-16,3 2 16,0 7-16,0 4 15,5 7 1,3 10-16,1 18 16,-7 13-1,-10 15-15,-12 11 16,-14 25-16,-14 17 15,-8-6 1,-6-11 0,3-28-16,5-17 15,7-22-15,7-14 16,9-12 0</inkml:trace>
  <inkml:trace contextRef="#ctx0" brushRef="#br1" timeOffset="103920.97">14120 8941 0,'0'0'0,"0"0"15,0 0-15,0 0 16,0 0 0,-11 34-16,8-20 15,3 3-15,3 3 16,0 5-1,5 3-15,7 3 16,1 3 0,10-4-16,2-2 15,3-5 1,2-6-16,1-6 16,2-5-1,1-4-15,-3-4 16,-1-7-16,-2-2 15,-3-6 1,-5-3 0,-9 1-16,-3-4 15,-5 4-15,-6-4 32,-3-2-32,-6-9 0,-5-5 15,-5-3-15,-7-3 16,1 3-1,0 8-15,5 9 16,3 11 0,6 5-16,3 7 15,2 2 1,3 0-16,1 2 16,2 4-1,0-6 1,19 59-16,12 8 0,17 23 15,11 14 1,5 0-16,-5-6 16,-5-2-1,-7-1-15,-7 1 16,-7-1 0,-7-2-16,-12-6 15,-9-3-15,-8 0 16,-8 3-1,-11 3-15,-12-3 16,-17-3 0,-19-2-16</inkml:trace>
  <inkml:trace contextRef="#ctx0" brushRef="#br1" timeOffset="105176.67">15322 7720 0,'0'0'0,"0"0"0,0 0 15,0 0 1,0 0-16,0 0 16,0 0-16,6 51 15,5-12 1,6 17-16,2 6 15,7 8 1,2 0-16,0-5 16,-3-9-1,-3-8-15,-2-6 16,-6-8-16,-3-9 16,-2-5-1,-1-6-15,-2-3 16,-3-6-1,-3-2-15,0-3 16,0 0 0,0 0-16,0 0 15,-87-70-15,19 11 16,-2-11 0,11 0-16,11 8 15,6 6 1,9 8-16,7 3 15,4 3 1,8 3-16,3 2 16,8 1-16,8-9 15,12-14 1,11-14-16,6-3 16,-3 14-1,-3 12-15,-6 19 16,-2 11-1,-6 9-15,-3 8 16,-2 3 0,-1 3-16,3 5 15,3 4 1,6 5-16,5 2 16,3 4-16,3 2 15,-3-3 1,-2-2-16,-4-3 15,-2 0 1,-3 0-16,-3-1 16,-3 4-1,-3 3-15,-2 7 16,-9 15 0,-17 28-16,-30 42 15,-43 43-15,-36 21 16,-17 7-1,6-18-15,19-36 16,34-39 0,31-32-16,19-19 15</inkml:trace>
  <inkml:trace contextRef="#ctx0" brushRef="#br1" timeOffset="106651.71">16858 6943 0,'0'0'0,"0"0"0,0 0 16,0 0-1,0 0-15,0 0 16,0 0 0,-31 22-16,14 6 15,-8 17-15,-4 8 16,1 4 0,9-7-16,5-8 15,2-2 1,7-10-16,5-4 15,3-4 1,5 3-16,3-2 16,3-3-16,3-4 15,0-2 1,0-5-16,0-4 16,0-5-1,2-8-15,9-14 16,9-18-1,2-22-15,0-19 16,-2-9 0,-6-8-16,-3-3 15,-3 5 1,-2 7-16,-7 7 16,-2 9-16,0 11 15,-2 9 1,-1 14-16,-3 11 15,-2 8 1,0 6-16,-1 6 16,1 5-16,-3 3 15,2 3 1,4 2-16,2 9 16,6 6-1,2 8-15,1 3 16,0 3-1,-1-1-15,-5-2 16,-2-3-16,-4-2 16,0-7-1,-2-5-15,-3-5 16,0-4 0,-3-2-16,0-3 15,0 0 1,0-3-16,0 3 15,0 0 1,-14-84-16,8 22 16,6-2-16,3-1 15,2 9 1,4 5-16,2 12 16,0 8-1,1 9-15,2 8 16,0 3-1,2 5-15,4 3 16,3 3-16,2 6 16,6 2-1,2 6-15,-2 6 16,-3 0 0,-2-1-16,-4 1 15,-2-6 1,-3-3-16,-1-3 15,7-2 1</inkml:trace>
  <inkml:trace contextRef="#ctx0" brushRef="#br1" timeOffset="107561.75">18270 4910 0,'0'0'0,"0"0"15,0 0-15,0 0 16,0 0-16,14 45 16,2-17-1,13 12-15,7 10 31,3 6-31,1 6 0,-1-6 16,-5 0 0,-6-5-16,-3-1 15,-3-5-15,-5-11 16,-3 0 0,-2-12-16,-1 0 15,-3 1 1,-2-12-16,-1 0 31,-2 1-31,0-7 0,0-5 16,-3 6-16,0-6 15,0 0 1,0-6-16,0 1 16,0-18-1,3-16 1,-1-23-16,4-11 15,2 6-15,4 11 16,-1 11 0,3 11-16,-3 12 15,0 5-15,1 11 16,-1 0 15,3 1-31,3 5 0,5 5 16,6 1-16,9 11 15,2 0 1,-5 11-16,-3 0 16,-3 0-1,-9 6 1,-5 5 0,-8 12-16,-12 10 15,-16 29 1,-26 28-16,-19 0 15,-6-6 1,0-25-16,3-14 16,0-8-16,5-12 0</inkml:trace>
  <inkml:trace contextRef="#ctx0" brushRef="#br1" timeOffset="109303.66">19334 4978 0,'0'0'0,"0"0"16,0 0 0,0 0-16,0 0 15,-26 45-15,18-29 16,2 12-1,3 0-15,3 1 16,0-1 0,6 5-16,5 1 15,3 0 1,6-6-16,2-6 16,1-5-1,-1-11-15,1-1 16,-1-5-16,1 0 15,2-11 1,-3 0-16,-2-6 16,-3-5-1,-9 5-15,-8 0 16,-8-6 0,-17-5-16,-20-5 15,-9-1-15,1 6 16,8 5-1,9 7-15,8-1 16,8 6 0,6-1-16,3 1 15,5-6 1,6-5-16,8-18 16,18-21-1,16-29-15,11-11 16,3-6-16,-8 17 15,-11 12 1,-7 16 0,-10 11-16,-9 12 15,-5 5-15,-3 6 16,-3 0 0,-3 6-16,-3-6 15,-2 5-15,-1 1 16,1-1-1,0 7-15,-1 4 16,4 7 0,2-1-16,0 6 15,0 0 1,3 0-16,0 0 16,0 0-1,0 0-15,17 101 16,5-17-16,9 12 15,6 10 1,-1-10-16,1-1 16,-3-10-1,-1-7-15,1-5 16,-3-5 0,-9-18-16,-5-11 15,-3-11 1,-5-11-16,-4 0 15,1-11-15,-3-1 16,-3-5 0,0-5-16,0-6 15,-6-18 1,-5-27-16,-3-22 16,0-18-16,0-5 15,2 6 1,1-1-16,3 18 15,2 5 1,1 11-16,2 6 16,3 5-1,0 6-15,3 6 16,-1 5 0,1 12-16,3 5 15,-1 6-15,1 5 16,0 6-1,-6 0-15,0 0 16,33 34 0,-10 0-16,8 16 15,-1 12 1,1 11-16,0-6 16,0 1-16,-3-18 15,-3-5 1,-2-11-16,-6-6 15,-3-11 1,0-6-16,0-11 16,-3 0-1,3-6-15,3-5 16,5-11-16,4-6 16,-1-6-1,-3 0 1,1 6-16,-3 0 15,-6 6-15,-3 10 16,-3 1 0,-2 5-16,-1 1 15,1 5 1,0 0-16,-1 5 16,4-5-1,5 6-15,3 0 16,5-1-1,3 1-15,1 0 16,2-6-16,3-6 16,13-5-1,18-12-15</inkml:trace>
  <inkml:trace contextRef="#ctx0" brushRef="#br1" timeOffset="110104.43">21366 3097 0,'0'0'0,"0"0"0,0 0 0,-22 45 16,-1-12-16,-8 18 16,3-1-1,6 1-15,8-17 16,5-1 0,6-10-16,6-12 15,6 0 1,10 0-16,9-5 15,12-6 1,10-6-16,9 1 16,-3 5-1,-8 0-15,-9 0 16,-5 11-16,-6 0 16,-3 6-1,-8 6-15,-6 5 16,-8 5-1,-8 7-15,-12 16 16,-9 0-16,-2 6 16,0-12-1,3-16-15,5-6 16,6-17 0,6 0-16,2-11 15</inkml:trace>
  <inkml:trace contextRef="#ctx0" brushRef="#br1" timeOffset="110465.98">22127 2850 0,'0'0'0,"0"0"0,0 0 0,0 0 16,0 0-16,0 0 16,0 0-1,0 33-15,0-16 16,3 0 0,-1 6-1,1-1-15,0 0 16,0-5-16,0 6 15,-1-6-15,1-6 16,-3-6 0,0 1-16,0 0 15,0-6 17</inkml:trace>
  <inkml:trace contextRef="#ctx0" brushRef="#br1" timeOffset="110737.8">21313 2850 0,'0'0'0,"0"0"0,0 0 15,0 0 1,0 0-16,0 0 16,0 0-16,0 0 15,0 0 1,0-28-16,2 22 16,7-16-1</inkml:trace>
  <inkml:trace contextRef="#ctx0" brushRef="#br1" timeOffset="111705.81">22896 2440 0,'0'0'0,"0"0"0,0 0 15,0 0 1,0 0-16,0 0 15,0 0 1,0 0-16,-37 34 16,18-18-1,-4 7-15,-2 5 16,3 0 0,-1 0-16,3-6 15,6 1-15,3-1 16,3 1-1,-1-6-15,4 0 16,2-1 0,0 1-16,0-6 15,1 1 1,2-7-16,0 1 16,0 0-16,0-6 31,2 0-31,-2 0 0,0 0 15,54-68 1,-21 6-16,-2-11 16,-8 0-1,-12 0-15,-11 0 16,-8 0 0,-7 0-16,-7-5 15,-3-6-15,-3 11 16,0 0-1,0 11-15,-1-5 16,7 10 0,0 1-16,2 6 15,6 16 1,3 6-16,5 11 16,0 6-16,4 11 15,-1 0 1,0 0-16,0 17 15,0 16 1,-2 24-16,2 27 16,3 17-1,6 6-15,5 5 16,6-11 0,2-6-16,7-10 15,2-12-15,0-17 16,3-6-1,2-10-15,-2-12 16,0-6 0,-3-11-16,-3 0 15,-2-11 1,-6 0-16,0 0 16,5-11-16</inkml:trace>
  <inkml:trace contextRef="#ctx0" brushRef="#br1" timeOffset="112460.5">23556 2148 0,'0'0'0,"0"0"0,0 0 16,0 0-16,0 0 15,0 0 1,0 0-16,0 0 15,42-28 1,-14 5-16,8-5 16,-2-5-1,-3 5-15,-6-1 16,-5 1-16,-6 12 16,-6-1-1,-2 5 1,-3 1-16,-3 6 15,-3-1-15,-8 6 16,-9 0 0,-19 6-16,-17 5 15,-6 11 1,3 6-16,3 0 16,2 12-1,7 5-15,7 0 16,7-1-16,7 1 15,10 0 1,7-5-16,6-1 16,6 0-1,6 1-15,5-7 16,5 1 0,4-6-16,2-11 15,0 0-15,3-12 16,0-5-1,9-11-15,11-6 16,11-11 0,14-11-16,5-6 15,6-17 1,1-11-16,-4-11 16</inkml:trace>
  <inkml:trace contextRef="#ctx0" brushRef="#br1" timeOffset="112944.1">24342 1278 0,'0'0'0,"0"0"16,0 0-16,0 0 15,0 0 1,0 0-16,0 0 16,-28 22-16,5-5 15,-8 17 1,0-1-16,3 1 15,3-6 1,5 0-16,6-5 16,6-7-1,2-4-15,6-1 16,3-5 0,11 5-16,17 6 15,25 5 1,14-5-16,9 5 15,-6 6-15,-6 6 16,-11 11 0,-25 22-16,-31 29 15</inkml:trace>
  <inkml:trace contextRef="#ctx0" brushRef="#br1" timeOffset="114770.3">11280 13899 0,'0'0'0,"0"0"0,0 0 16,0 0-16,0 0 15,0 0 1,0 0-16,0 0 16,0 0-1,0 0-15,0 0 16,0 0-1,0 0-15,19 31 16,-5-6-16,9 12 16,2 8-1,3 5-15,3 3 16,-3-2 0,0 0-16,0-1 15,-3-2 1,-2-1-16,-6 4 15,-9 2-15</inkml:trace>
  <inkml:trace contextRef="#ctx0" brushRef="#br1" timeOffset="115319.95">10976 13523 0,'0'0'0,"0"0"15,0 0-15,0 0 16,0 0 0,0 0-16,12-28 15,-1 14 1,11-3-16,6 0 16,6 0-1,5 3-15,6 3 16,-5 5-16,-1 4 15,0 2 1,3 2 0,3 7-16,3 2 15,0 3-15,-3 0 16,-3 3 0,-3 3-16,-3-1 15,-5 4 1,-5 2-16,-7 3 15,-5 3-15,-5 3 16,-9 2 0,-12 17-16,-18 32 15,-32 38 1,-28 37-16</inkml:trace>
  <inkml:trace contextRef="#ctx0" brushRef="#br1" timeOffset="115869.37">10555 15555 0,'0'0'0,"0"0"16,0 0-1,0 0-15,0 0 16,0 0-1,34-3-15,5-11 16,34-25 0,45-37-16,28-33 15,17-29 1,0-10-16,-3-4 16,-11 12-16,-3 8 15,-12 11 1,-5 14-16,-11 12 15,-11 11 1,-9 16-16,-16 15 16,-9 14-16,-9 11 15,-13 8 1,-9 9-16,-11 5 16,-9 3-1,-2 6 1,-1 11-16</inkml:trace>
  <inkml:trace contextRef="#ctx0" brushRef="#br1" timeOffset="116276.35">11942 15289 0,'0'0'0,"0"0"16,0 0-16,0 0 0,0 0 16,0 0-1,0 0-15,34 45 16,-15-15-1,9 15-15,6 9 16,3 5 0,2 2-16,-3-2 15,-2-3 1,-3-2-16,-3-6 16,-3-4-1,-5-4-15,-3-7 16,-3-4-16,-3-4 31,-2 0-31</inkml:trace>
  <inkml:trace contextRef="#ctx0" brushRef="#br1" timeOffset="116780.23">12105 14977 0,'0'0'0,"0"0"0,0 0 16,0 0-1,0 0-15,0 0 16,0 0-16,0 0 16,28-31-1,-11 26 1,5-1-16,4 0 16,2 1-16,0 2 15,3 3-15,-1 0 16,4 5-1,0 4-15,-3 5 16,0 6 0,-6 5-16,-3 6 15,-8 8 1,-8 12-16,-15 22 16,-13 28-1,-20 22-15,-6-2 16,-8-6-16,-9-6 31,-7 7-31</inkml:trace>
  <inkml:trace contextRef="#ctx0" brushRef="#br1" timeOffset="117266.35">13329 13503 0,'0'0'0,"0"0"15,0 0-15,0 0 16,0 0 0,0 0-16,53-45 15,3 0-15,29-25 16,7-14 0,-2 3-16,-9 8 15,-16 16 1,-12 18-16,-19 17 15,-14 13 1</inkml:trace>
  <inkml:trace contextRef="#ctx0" brushRef="#br1" timeOffset="117564.51">13537 14065 0,'0'0'0,"0"0"32,0 0-32,0 0 0,0 0 15,0 0-15,0 0 16,42-48 0,-11 11-16,13-19 15,10-17 1,8-11-16,8-6 15,0 0 1,-3 9-16,-2 5 16,-6 9-16,-3 8 15,-3 6 1,-2 2-16</inkml:trace>
  <inkml:trace contextRef="#ctx0" brushRef="#br1" timeOffset="119370.45">14862 12338 0,'0'0'0,"0"0"0,0 0 16,0 0-16,0 0 15,0 0 1,0 0-16,0 0 16,36 23-1,-11-21 1,9-2-16,8-5 15,17-9-15,11-14 16,6-14-16,3-9 16,-9-2-1,-6-1-15,-10 4 16,-9 8 0,-9 2-16,-5 7 15,-8 2 1,-7 3-16,-4 3 15,-4 5-15,-5 3 16,-3 3 0,-3 3-16,-3 0 15,-2 2 1,-3 1-16,-6 5 16,-8 3-1,-17 11-15,-20 17 16,-14 17-16,0 8 15,9 6 1,8 6-16,8 5 31,9 0-31,3 1 0,5 4 16,6-2 0,8-2-1,9-7-15,6-5 16,7-6-16,7-2 15,5-3 1,8-6-16,6-11 16,9-12-16,5-10 15,11-18 1,34-24 0,31-40-16,14-28 15,-3-20-15,-2-6 31</inkml:trace>
  <inkml:trace contextRef="#ctx0" brushRef="#br1" timeOffset="119889.15">16052 10968 0,'0'0'0,"0"0"16,0 0-1,-11 31-15,2-6 16,-2 6-16,3 6 31,2-1-31,3 1 0,3-6 16,3 0 0,3-3-16,2-3 15,3-3 1,3-5-16,0-6 15,0-8 1,-14-3-16,51-28 16,-6-20-1,11-27-15,6-24 16,-3-10-16,-3-6 16,-6 0-1,-5 0-15,0 2 31,-3-2-31,0 6 0</inkml:trace>
  <inkml:trace contextRef="#ctx0" brushRef="#br1" timeOffset="120250.43">16220 10716 0,'0'0'0,"0"0"16,0 0-16,0 0 16,23 33-16,-4-5 15,9 12 1,12 5-16,5-3 16,2-6-1,4-5-15,2-11 16,6-12-1,11-11-15</inkml:trace>
  <inkml:trace contextRef="#ctx0" brushRef="#br1" timeOffset="120706.3">17335 11594 0,'0'0'0,"0"0"0,0 0 16,0 0-16,0 0 15,0 0 1,0 0-16,31-33 16,0 5-16,19-12 15,15-13 1,5-6-1,-6 0-15,-2 6 16,-6 8-16,-5 5 16,-9 10-1,-3 1-15,3 1 16,3 3-16</inkml:trace>
  <inkml:trace contextRef="#ctx0" brushRef="#br1" timeOffset="121208.75">18839 9357 0,'0'0'0,"0"0"0,0 0 16,9 36-16,2 1 15,6 22 1,8 19-16,9 12 16,5 6-1,1-6-15,-4-6 16,-2-6-16,-6-7 15,-9-12 1,-2-12-16,-6-10 16,-5-12-1,-3-8-15,-6-3 16</inkml:trace>
  <inkml:trace contextRef="#ctx0" brushRef="#br1" timeOffset="121601.2">18708 9306 0,'0'0'0,"0"0"15,0 0-15,0 0 16,0 0-16,22-31 16,-5 23-1,8 0 1,6 5-16,5 6 16,4 5-16,5 6 15,2 9 1,-4 7-16,-7 4 15,-5 5 1,-9 1-16,-5 2 16,-6 8-16,-8 7 15,-8 7 1,-12 12 0,-14 8-16,-11-5 15</inkml:trace>
  <inkml:trace contextRef="#ctx0" brushRef="#br1" timeOffset="122307.61">19889 9368 0,'0'0'0,"0"0"15,0 0 1,0 0-16,0 0 16,0 0-1,34-5-15,-20-1 16,3-3-1,0-2-15,0 0 16,-1-3-16,-1 0 16,-4 0-1,-3 0-15,-2 0 16,-3 0 0,-1 3-16,-2-1 15,-2 1 1,-1 0-16,-3 0 15,1 2 1,-1 4-16,0 2 16,1 3-16,5 0 15,-34 25 1,-2 14 0,-15 23-16,0 14 15,9 0-15,9-3 16,10-9-1,12-8-15,5-8 16,6-9-16,3-5 16,8-3-1,9-3-15,11-5 16,8-9 0,6-9-16,8-10 15,18-18 1,24-19-16,20-25 15,14-23 1,6-25 0</inkml:trace>
  <inkml:trace contextRef="#ctx0" brushRef="#br1" timeOffset="122920.13">20591 8226 0,'0'0'0,"0"0"16,0 0-16,0 0 15,-19 33 1,10-16 0,3 6-16,1 2 15,-1 3-15,3 3 16,3 0-1,0 0-15,3-3 16,0 0 0,3-3-16,-1-3 15,4-2 1,-4-3-16,1-6 16,0-2-16,-1-4 15,1 1 1,-1-3-16,1-3 15,-6 0 1,0 0 0,62-65-16,-23 0 15,3-16-15,3-9 16,-3-2-16,0-1 16,-2 0-1,-4 3-15,-2 12 16,-6 13-1,-8 15-15,-6 13 16,-6 15 0,-2 8-16</inkml:trace>
  <inkml:trace contextRef="#ctx0" brushRef="#br1" timeOffset="123202.93">20695 8147 0,'0'0'0,"0"0"16,0 0-16,0 0 15,45 0 1,-9 0-16,18 0 16,16 0-1,14-3-15,17 0 16,14-2-16,20-4 16</inkml:trace>
  <inkml:trace contextRef="#ctx0" brushRef="#br1" timeOffset="123987.14">15909 13910 0,'0'0'0,"0"0"15,0 0-15,0 0 16,0 0-1,-14-33-15,16 10 16,7-13 0,8-12-16,14-8 15,14-9-15,13-5 16,15-9 0,20-10-16,22-21 15,20-13 1,17-9-16,13-12 15,9-2 1,14-5-16,9-9 16,13-6-16,12-11 15,3-5 1,5-1-16,-6 1 16,-5 8-1,0 0-15,-8 14 16,-12 5-1,-5 9-15,-12 9 16,-13 11 0,-23 16-16,-23 17 15,-19 18-15,-20 19 16,-22 19 0,-17 15-16,-14 8 15,-11 8 1,-12 9-16</inkml:trace>
  <inkml:trace contextRef="#ctx0" brushRef="#br1" timeOffset="124489.1">17879 12992 0,'0'0'0,"0"0"16,0 0-16,0 0 15,0 0 1,0 0-16,0 0 16,26 34-1,-7-6-15,9 14 16,12 11-16,5 12 16,2 2-1,-2 1-15,-5-4 16,-7-5-1,-2-5-15,-3-1 16,0-5 0,-5-6-16,-4-8 15,-5-9 1,-2-6-16,-4-7 16,-5-7-16,-3-2 15</inkml:trace>
  <inkml:trace contextRef="#ctx0" brushRef="#br1" timeOffset="124896.53">17854 12908 0,'0'0'0,"0"0"0,0 0 16,0 0 0,9-34-16,2 15 15,6-9 1,11-6-16,11-5 16,12-3-1,2 5 1,0 6-16,-2 12 0,-6 7 15,0 7 1,-6 5-16,0 5 16,3 4 77,0 5-93,0 8 0,1 6 0,-4 6 16,-5 5-16,-6 9 0,-14 17 0,-17 27 0,-36 68 0,-65 90 0</inkml:trace>
  <inkml:trace contextRef="#ctx0" brushRef="#br1" timeOffset="128631.39">16052 16636 0,'0'0'0,"0"0"0,0 0 0,0 0 0,0 0 16,0 0-16,0 0 15,42-48 1,-14 12-16,9-12 16,5-8-1,8-9-15,4-2 16,2 0-1,-3-1-15</inkml:trace>
  <inkml:trace contextRef="#ctx0" brushRef="#br1" timeOffset="128929.14">16262 16956 0,'0'0'0,"0"0"0,0 0 16,0 0-16,0 0 16,0 0-1,0 0-15,0 0 16,34-31-1,3-8-15,16-23 16,14-22 0,1-9-16,-4-2 15</inkml:trace>
  <inkml:trace contextRef="#ctx0" brushRef="#br1" timeOffset="129509.27">17253 15407 0,'0'0'0,"0"0"0,0 0 16,0 0-16,0 0 31,0 0-31,0 0 0,14 42 16,-5-20-1,5 9-15,3 8 16,5 6 0,1 3-16,2 2 15,3 1-15,0 0 16,0 2-1,3 3-15,0 3 16,0-3 0,0-3-16,-6-10 15,-3-10 1,-2-8-16,-3-5 16,2-9-1,4-5-15,-1-6 16</inkml:trace>
  <inkml:trace contextRef="#ctx0" brushRef="#br1" timeOffset="129886.19">18138 15524 0,'0'0'0,"0"0"0,0 0 16,0 0-1,0 0-15,0 0 16,0 0-1,28-28-15,-11 9 16,5-9-16,12-9 31,5-5-31,3-3 16,-3 3-16,-2 6 16,-9 7-16,-6 7 15,-5 8 1,-3 3-16,-2 5 15</inkml:trace>
  <inkml:trace contextRef="#ctx0" brushRef="#br1" timeOffset="130200.26">18256 15830 0,'0'0'0,"0"0"0,0 0 16,0 0-1,0 0-15,0 0 16,0 0 0,0 0-1,0 0-15,33 9 16,-24-12-16,5-3 15,3-2 1,5-6-16,3-3 16,3-3-16,0-2 15,3-6 1</inkml:trace>
  <inkml:trace contextRef="#ctx0" brushRef="#br1" timeOffset="131235.34">18491 15752 0,'0'0'0,"0"0"0,0 0 0,0 0 31,0 0-31,0 0 16,0 0 0,0 0-16,0 0 15,0 0 1,31-3-16,-20-3 16,6-2-16,3-6 15,5-6 1,3-5-16,-2 0 15,-1-1 1,-3 4-16,-2 5 16,-6 3-1,-3 3-15,0 2 16,-2 4 0,-4 2-16,1 0 15,0 3-15</inkml:trace>
  <inkml:trace contextRef="#ctx0" brushRef="#br1" timeOffset="132100.07">16582 17579 0,'0'0'15,"0"0"-15,0 0 16,0 0-16,0 0 15,0 0 1,0 0-16,43-47 16,-15 7-1,14-24-15,17-20 16,16-20 0,12-9-16,9 4 15</inkml:trace>
  <inkml:trace contextRef="#ctx0" brushRef="#br1" timeOffset="133391.19">18348 15943 0,'0'0'0,"0"0"0,0 0 16,0 0 0,0 0-1,51-12-15,-15-2 16,15-11-16,11-11 16,8-15-1,3-5-15,2-6 16,-2 3-1,-5 6-15</inkml:trace>
  <inkml:trace contextRef="#ctx0" brushRef="#br1" timeOffset="136298.85">19541 14769 0,'0'0'0,"0"0"0,0 0 16,0 0-16,0 0 15,0 0 1,37 6-16,-4-26 16,24-19-1,16-17 1,2-12-16,-4 4 16,-10 2-16,-13 6 15,-9 3 1,-5 2-16,-9 3 15,-5 6-15,-6 9 16,-6 7 0,-2 7-16,-3 2 15,-3 6 1,0 2-16,-3 4 16,0-1-1,-2 3-15,-4 3 16,9 0-16,-56 31 15,6 8 1,-9 12-16,2 8 16,7 5-1,5 4-15,6 5 16,5 0 0,6-6-16,8-5 15,9-12 1,5-8-16,4-5 15,4-6-15,4 0 16,0-6 0,2-5-16,3-9 15,9-6 1,5-5-16,20-11 16,25-17-1,12-17-15,-1-11 16,-2-6-16,-6 1 15,0 2 1,-3 3-16,-3 2 16</inkml:trace>
  <inkml:trace contextRef="#ctx0" brushRef="#br1" timeOffset="137000.73">20681 12902 0,'0'0'0,"0"0"15,0 0-15,0 0 16,0 0 0,-20 31-16,4 3 15,-4 17 1,0 13-16,1 12 15,2 3 1,3-1-16,2-5 16,7-6-16,2-8 15,6-5 1,2-7-16,1-7 16,2-7-1,1-7-15,-1-7 16,4-7-1,-1-10-15,6-7 16,11-18 0,19-27-16,12-23 31,3-20-31,-9-5 0,-5-3 16,-8 5-16,-10 4 15,-4-1 1,-7 1-16,-2-1 15,0 0 1,-3 3-16,0 6 16,0 8-16,0 9 15,0 14 1,-5 16-16,-4 15 16,-2 13-1,-3 9-15,0 0 16</inkml:trace>
  <inkml:trace contextRef="#ctx0" brushRef="#br1" timeOffset="137401.62">20535 13256 0,'0'0'0,"0"0"15,0 0-15,0 0 16,0 0 0,0 0-16,0 0 15,31 0-15,-14 0 16,5 3-1,12 0-15,11 0 16,8-1 0,9 1-16,2-3 31,1-3-31,5-5 16,3-3-1,0-3-15,0-3 16,0-3-1,0-2-15,0-1 16,3-2 0</inkml:trace>
  <inkml:trace contextRef="#ctx0" brushRef="#br1" timeOffset="137924.43">20125 15350 0,'0'0'0,"0"0"16,0 0-16,0 0 15,0 0-15,0 0 16,0 0-1,31-14-15,8-11 16,40-28-16,33-34 16,23-26-1,11-16-15,-8 0 16,-7 8 0,-4 6-16,-12 14 15,-6 11 1,-8 12-16,-14 8 15,-11 16-15,-14 18 16,-9 11 0,-8 8-16,-3 8 15</inkml:trace>
  <inkml:trace contextRef="#ctx0" brushRef="#br1" timeOffset="138332.31">21158 15384 0,'0'0'0,"0"0"0,0 0 15,0 0-15,0 0 16,0 0 0,40 45-16,-15-14 15,8 17 1,10 13-16,4 12 16,1 6-1,-3-3-15,-3-3 16,-5-9-16,-7-10 15,-7-15 1,-6-11-16,-3-8 16,-6-9-1,-2-6-15,-3-2 16,-3-3 0</inkml:trace>
  <inkml:trace contextRef="#ctx0" brushRef="#br1" timeOffset="138771.43">21111 15247 0,'0'0'0,"0"0"16,0 0-1,19-57-15,4 12 16,10-11-16,9 0 16,3 8-1,0 12-15,-5 8 16,-4 8 0,-5 9-16,-3 5 15,-3 4 1,-5 2-16,0 2 15,-1 1-15,1 3 16,0 2 0,-1 3-16,-2 3 15,0 3 1,-3 3-16,-3 2 16,-2 1-1,-7 2-15,-2 0 16,-2 1-1,-7-1-15,-5 3 16,-8 3 0</inkml:trace>
  <inkml:trace contextRef="#ctx0" brushRef="#br1" timeOffset="139258.19">22326 13745 0,'0'0'0,"0"0"16,0 0-16,0 0 15,0 0 1,0 0-16,28-17 16,20-28-1,42-37-15,28-30 16,11-9 0,-11 9-16,-26 25 15,-19 20-15,-22 25 16,-12 16-1,-11 12-15</inkml:trace>
  <inkml:trace contextRef="#ctx0" brushRef="#br1" timeOffset="140230.87">23890 12790 0,'0'0'0,"0"0"16,0 0-16,0 0 16,0 0-1,0 0-15,0 0 16,0 0 0,0 0-1,42-5-15,-14-7 16,11-10-16,20-17 15,17-12-15,5-11 16,-2 1 0,-9-1-16,-11 6 15,-14 2 1,-9 7-16,-10 4 16,-9 10-1,-6 5-15,-6 5 16,-2 4-1,-3 5-15,-3-1 16,-2 4 0,-4 0-1,-5 5-15,-8 6 0,-20 12 16,-23 16 0,-11 14-16,6 6 15,8-1 1,12-2-16,8 3 15,8 2 1,3 4-16,9-4 16,5 4-16,6-4 15,8-2 1,3 0-16,6-3 16,2 2-1,3-5-15,3-2 16,3-9-1,6-9-15,5-11 16,11-8 0,25-17-16,32-28 15,30-37-15,9-22 16,-6-11 0,-8 0-1</inkml:trace>
  <inkml:trace contextRef="#ctx0" brushRef="#br1" timeOffset="140779.14">25032 10960 0,'0'0'0,"0"0"0,0 0 16,0 0-16,-25 31 15,-9 19 1,-16 29-16,-4 13 15,10-2 1,10-8-16,9-12 16,11-8-1,5-9-15,6-8 16,6-9 0,3-2-16,5-3 15,3-6-15,6-8 31,2-6-31,1-11 0,10-8 16,12-17 0,11-20-16,6-20 15,3-16 1,-4-12-16,-2-8 16,-8 0-1,-9 3-15,-6 2 16,-2-5-16,0-8 15,2-6 1</inkml:trace>
  <inkml:trace contextRef="#ctx0" brushRef="#br1" timeOffset="141171.17">25007 10926 0,'0'0'0,"0"0"0,0 0 15,0 0 1,0 0-16,34 25 16,-9-5-1,11 8-15,12 9 16,11 2 0,0-3-16,3-2 15,-3-6 1,-3-5-1,0-9-15,0-3 0,6-8 32,14-9-17,25-11-15</inkml:trace>
  <inkml:trace contextRef="#ctx0" brushRef="#br1" timeOffset="144705.79">20358 17739 0,'0'0'0,"0"0"0,0 0 0,0 0 0,0 0 16,0 0 0,0 0-16,0 0 15,0 0 1,0 0-16,0 0 16,0 0-1,0 0-15,14-33 16,28-18-1,17-13-15,11-15 16,1 3-16,-4 12 16,-5 7-1,-6 10-15,-8 10 16,-6 15 0,-3 8-16</inkml:trace>
  <inkml:trace contextRef="#ctx0" brushRef="#br1" timeOffset="145113.97">20594 18135 0,'0'0'0,"0"0"15,0 0 1,0 0-16,0 0 16,0 0-16,0 0 15,36-59 1,-2 6-16,14-23 15,8-8 1,6-6-16,0 0 16,-6 3-16,-3 14 15,-8 11 1,-6 18-16,-5 10 16,-3 11-1</inkml:trace>
  <inkml:trace contextRef="#ctx0" brushRef="#br1" timeOffset="145443.74">20993 18509 0,'0'0'0,"0"0"0,0 0 16,0 0 0,0 0-16,28-23 15,0-5-15,17-14 16,14-14-1,8-3-15,3-6 16,0 1 0,-2 8-16,-4 5 15,-2 6 1</inkml:trace>
  <inkml:trace contextRef="#ctx0" brushRef="#br1" timeOffset="148396.82">22458 17186 0,'0'0'0,"0"0"16,0 0-16,0 0 15,0 0 1,28 0-16,-14-2 16,9-4-1,5-3-15,5-5 16,4-2 0,-1-4-16,4-5 15,-4-1 1,-5 1-16,-3 0 15,-3-3 1,-2 3-16,-4-1 16,-2 1-16,-5 3 15,-4 2 1,-2 3-16,-4 3 16,1 0-1,-3 3-15,-3-3 16,-2 0-16,-4 2 15,1 1 1,-3 3-16,-3 2 16,-3 3-1,-6 6-15,-8 8 16,-13 15 0,-10 21-16,-5 18 15,6 8 1,5 0-16,12-6 15,8-8-15,5-3 16,6-8 0,6-6-16,5-5 15,6-6 1,6 0-16,3-3 16,7 0-1,10-3-15,7 0 16,9-5-16,9-9 15,5-5 1,14-12-16,14-16 16,18-18-1,13-21-15,0-12 16,-6-9 0,-5 1-16,-14 2 15,-11 6 1,-9 11-16,-9 9 15,1 3-15</inkml:trace>
  <inkml:trace contextRef="#ctx0" brushRef="#br1" timeOffset="149009.47">23626 15926 0,'0'0'0,"0"0"0,0 0 15,0 0 1,0 0-16,-17 28 16,9-8-1,-1 10-15,-2 15 16,0 12-16,2 4 15,4-5 1,5-5-16,2-9 16,1-8-1,3-9-15,2-8 16,1-9 0,2-5-1,-11-3-15,50-31 16,1-19-16,14-32 15,-1-16-15,-2-11 16,-9-7 0,-5-1-1,-9-1-15,-5 3 16,-6 5-16,-3 9 16,-8 14-1,-8 11-15,-4 20 16,-5 11-1,-3 14-15</inkml:trace>
  <inkml:trace contextRef="#ctx0" brushRef="#br1" timeOffset="149355.26">23688 15912 0,'0'0'0,"0"0"0,0 0 16,0 0-1,50-11-15,-16 2 16,8-2-1,6 0-15,2-3 16,6-9-16,9-5 16,8-11-1,3-9-15,-1-2 16,1-4 0,-8 4-1,-12 8-15</inkml:trace>
  <inkml:trace contextRef="#ctx0" brushRef="#br1" timeOffset="149842.29">22966 18354 0,'0'0'0,"0"0"15,0 0 1,6-34-16,11-19 15,19-37 1,23-33-16,17-12 16,14-3-1,11 1-15,8-6 16,15-3 0,2 3-16,0 5 15,-2 9-15,-12 17 16,-8 11-1,-11 14-15,-15 19 16,-13 15 0,-12 11-16,-8 14 15,-8 8-15,-7 9 16,-1 2 0</inkml:trace>
  <inkml:trace contextRef="#ctx0" brushRef="#br1" timeOffset="150281.96">24182 17405 0,'0'0'0,"0"0"0,0 0 16,0 0-16,0 0 16,14 28-1,3-5-15,8 13 16,8 18-1,10 7-15,2 7 16,-1-1 0,-1-2-16,-7-6 15,-2-6 1,-6-11-16,-3-3 16,-2-8-16,-4-5 15,-2-7 1,-6-5-16,-2-5 15,-1-4 1,-2-2-16,-4 0 16,-2 0-1</inkml:trace>
  <inkml:trace contextRef="#ctx0" brushRef="#br1" timeOffset="150753.63">24288 17380 0,'0'0'0,"0"0"15,0 0 1,-5-31-16,5 9 16,3-6-16,2-6 15,4-3 1,5 1-16,5-3 15,12-1 1,6 4-16,5 2 16,3 9-1,-3 8-15,0 6 16,0 5 0,0 9-16,3 5 15,6 9-15,-4 9 16,-2 7-1,-6 7-15,-5 4 16,-9 7 0,-8 2-16,-8 3 15,-9 3-15,-9 3 16,-5-3 0,-3-8-16,1-12 15,-1-11 1,0-11-1,3-9-15</inkml:trace>
  <inkml:trace contextRef="#ctx0" brushRef="#br1" timeOffset="151208.54">25490 15597 0,'0'0'0,"0"0"16,0 0 0,0 0-16,0 0 15,0 0-15,34-36 16,5-3-1,23-20-15,11-12 16,2 1 0,-4 9-16,-13 10 15,-13 15 1,-11 16-16,-11 14 16</inkml:trace>
  <inkml:trace contextRef="#ctx0" brushRef="#br1" timeOffset="151506.64">25824 16072 0,'0'0'0,"0"0"16,0 0-16,31-34 15,-3 3-15,14-16 16,11-12 0,3-6-16,3 0 15,-5 7 1,-7 4-16,-4 6 16,-1 4-1,-6 4-15,-2 7 16,0-4-16,2 1 15</inkml:trace>
  <inkml:trace contextRef="#ctx0" brushRef="#br1" timeOffset="152072.1">26966 13767 0,'0'0'0,"0"0"0,0 0 16,0 0-1,0 0-15,20 45 16,-9-11 0,9 16-16,8 15 15,3 13 1,3 4-16,2-4 15,1 4-15,-1-1 16,3-2 15,-2-6-31,-3-6 0,-4-8 16,1-3 0,-3-8-16,0 0 15,1-3-15,-1 0 16,0-1-1,0-1-15,-3-7 16,-3-5 0,-2-9-16,-3-5 15,-3-8-15,-3-7 16</inkml:trace>
  <inkml:trace contextRef="#ctx0" brushRef="#br1" timeOffset="152574.85">28109 13206 0,'0'0'0,"0"0"16,0 0-16,0 0 15,0 0 1,0 0-16,0 0 16,17 42-1,-6-17-15,3 6 16,6 14 0,8 11-16,3 11 15,0 6 1,-1-5-16,-1-4 15,-4-10-15,0-7 16,-5-7 0,-3-10-1,-1-1-15,-2-4 0,-2 0 16</inkml:trace>
  <inkml:trace contextRef="#ctx0" brushRef="#br1" timeOffset="152920.03">27786 14194 0,'0'0'0,"0"0"0,0 0 0,0 0 16,0 0 0,0 0-16,23-48 15,27-31 1,46-52-16,27-18 16,-2 8-1,-14 29-15,-20 25 16,-20 20-16,-11 16 15,-11 12 1,-9 11-16,-2 5 16</inkml:trace>
  <inkml:trace contextRef="#ctx0" brushRef="#br1" timeOffset="153627.51">29002 13161 0,'0'0'0,"0"0"15,0 0-15,0 0 16,0 0 0,53-23-16,-8 1 15,17-12 1,14-16-16,5-12 16,-2-6-1,-9-2-15,-9 3 16,-13 11-16,-11 5 15,-12 12 1,-8 5-16,-6 9 16,-5 5-1,-6 6-15,0 3 16,-3 3 0,-3 2-16,1 3 15,-4 3-15,9 0 16,0 0-1,-64 34-15,19 8 16,-6 17 0,1 11-16,2 9 15,3 2 1,6 3-16,8 3 16,6-5-16,8-12 15,5-8 1,7-12-16,5-10 15,5-4 1,7-2-16,7-3 16,9-9-1,6-5-15,5-11 16,12-9 0,19-14-16,31-28 15,23-36-15,5-29 16</inkml:trace>
  <inkml:trace contextRef="#ctx0" brushRef="#br1" timeOffset="154209.07">30018 11577 0,'0'0'0,"0"0"16,0 0-16,0 0 15,0 0-15,-14 34 16,3 3 0,-1 10-16,1 9 15,3 1 1,5-7-16,6-5 16,2 0-1,4-3-15,2-5 16,3-7-16,6-7 15,2-6 1,3-6-16,4-8 16,4-9-1,12-11-15,8-16 16,4-18 0,2-16-16,-3-15 15,-3-7-15,-2-4 16,-7 0-1,-1-2-15,-1-1 16,-3 1 0,0-1-16,3-2 15,3-3 1,3 3-16</inkml:trace>
  <inkml:trace contextRef="#ctx0" brushRef="#br1" timeOffset="154586.35">30026 11381 0,'0'0'0,"0"0"16,0 0 0,0 0-16,0 0 15,28 22 1,-5-10-16,8 4 16,11 4-1,11 3-15,6-1 16,3-2-1,2-6-15,4-6 16,5-5-16,5-9 16,12-5-1,11-11-15,20-12 16,17-8 0,16-11-16</inkml:trace>
  <inkml:trace contextRef="#ctx0" brushRef="#br1" timeOffset="157369.76">26096 13955 0,'0'0'0,"0"0"0,0 0 15,0 0 1,0 0-16,0 0 16,0 0-16,20 39 15,0 1 1,13 19-16,12 22 16,8 17-1,4 9-15,-1 3 16,0-7-1,3-4 1,8-7-16,6-10 0,6-9 16,2-12-1,9-4-15,5-7 16,4-2 0,5 0-16,-3-3 15,3-6 1,-1-6-16</inkml:trace>
  <inkml:trace contextRef="#ctx0" brushRef="#br1" timeOffset="157997.4">29841 10657 0,'0'0'0,"0"0"16,0 0-16,34-12 16,5 7-16,26-1 15,22 3 1,11 9-16,9 11 16,2 17-1,-2 16-15,-9 15 16,-5 8-16,-12 11 15,-2 8 1,-4 15-16,-4 8 16,-10 12-1,-7 7-15,-18 15 16,-13 14-16,-23 11 31,-31 34-31,-48 39 0,-50 5 16</inkml:trace>
  <inkml:trace contextRef="#ctx0" brushRef="#br1" timeOffset="159032.57">26616 17248 0,'0'0'0,"0"0"16,0 0-16,0 0 16,0 0-1,0 0-15,0 0 16,0 0-1,19 39-15,-2-16 16,8 11-16,12 16 16,5 15-1,0 2-15,-3-2 16,-5-6 0,-6-9-16,-3-2 15,3-3 1,-2 0-16,-1-3 15,-3-6 1,-2-5-16,-3-8 16,-6-9-16</inkml:trace>
  <inkml:trace contextRef="#ctx0" brushRef="#br1" timeOffset="159558.67">26464 16883 0,'0'0'0,"0"0"15,0 0 1,0 0-16,0 0 16,0 0-1,0 0-15,0 0 16,0 0-16,36-28 16,-10 22-1,10-2-15,9 0 16,8 2-1,1 3-15,-6 3 16,-4 6 0,1 5-16,-5 3 15,-4 6 1,-2 5-16,-6 6 16,-8 5-16,-6 4 15,-6 5 1,-8-3-16,-6 3 15,-5 8 1,-11 11-16,-15 9 16,-11 6-1,-5-3-15</inkml:trace>
  <inkml:trace contextRef="#ctx0" brushRef="#br1" timeOffset="159864.89">27508 16504 0,'0'0'0,"0"0"15,0 0-15,31-31 16,0 3-16,17-11 16,5 0-1,6-4-15,0 7 31,-6 8-31</inkml:trace>
  <inkml:trace contextRef="#ctx0" brushRef="#br1" timeOffset="160147.26">27649 17234 0,'0'0'0,"0"0"16,0 0-16,0 0 16,59-56-1,2-11-15,15-18 16,6-5-16,-4 6 16,-2 3-1,0 2-15,-9 12 16,-5 8-1,-6 8-15,-3 9 16</inkml:trace>
  <inkml:trace contextRef="#ctx0" brushRef="#br1" timeOffset="163212.41">28713 15878 0,'0'0'0,"0"0"15,0 0-15,0 0 16,0 0 0,0 0-16,0 0 15,0 0-15,0 0 16,0 0-1,33 11-15,-22-2 16,4 2 0,7 0-16,3-2 15,6-7 1,8-4-16,15-10 16,10-7-1,1-6-15,-6-4 16,-11-1-1,-9-1-15,-11 3 16,-6 2-16,-8 4 16,-2-1-1,-4 4-15,-2-1 32,-4 0-32,-2 1 0,-2-1 15,-7-2 1,-2-4-16,-6 4 15,-2 0-15,-7 5 16,-5 5 0,-5 7-16,-9 10 15,-14 15 1,-11 19-16,0 12 16,2 8-1,9 0-15,9 3 16,5 2-1,8 4-15,4 5 16,7 0-16,10-9 16,4-8-1,10-5-15,4-6 16,7 0 0,5-3-16,5-6 15,10-5-15,7-14 16,9-11-1,17-15-15,25-22 16,25-22 0,12-26-16,-1-16 15,-8-3 1,-3-6-16,-8 0 16</inkml:trace>
  <inkml:trace contextRef="#ctx0" brushRef="#br1" timeOffset="163872.18">30012 14163 0,'0'0'0,"0"0"16,0 0-16,0 0 16,0 0-1,0 0-15,0 0 16,-47 53-1,4 15-15,-10 24 16,-6 23 0,9-5-16,10-12 15,12-19-15,11-15 16,9-10 0,5-12-16,6-9 15,3-2 1,2-5-16,3-7 15,1-5-15,2-5 16,0-7 0,-14-2-16,33-11 15,1-14 1,8-20-16,6-22 16,2-20-1,1-17-15,-6 0 16,-6 0-16,-5 0 15,-3 3 1,-3 6 0,0 5-16,-3 8 15,-2 12-15,-4 11 16,-2 9 0,-6 13-16,-2 12 15,-7 11 1</inkml:trace>
  <inkml:trace contextRef="#ctx0" brushRef="#br1" timeOffset="164233.47">29816 14438 0,'0'0'0,"0"0"0,0 0 16,0 0-16,28 0 16,-8 0-1,8 3-15,11 2 32,6 1-32,8 5 0,6 1 15,3 2 1,2 2-16,-2 1 15,-3 0-15,-3 0 16,0-3 0,3-3-1,-2 0-15,-7-2 16,-2-1-16,0 3 16,-4 6-1</inkml:trace>
  <inkml:trace contextRef="#ctx0" brushRef="#br1" timeOffset="164768.71">28513 17417 0,'0'0'0,"0"0"16,0 0-16,0 0 15,0 0 1,0 0-16,0 0 16,0 0-16,0 0 15,0 0 1,45-34-16,39-31 16,46-41-1,21-24-15,9-13 16,3-6-1,11-5-15,14-14 16,6-1 0,-6 15-16,-11 13 15,-20 24-15,-22 18 16,-17 15 0,-17 17-16,-20 13 15,-19 15 1,-12 14-16,-13 11 15,-9 8 1</inkml:trace>
  <inkml:trace contextRef="#ctx0" brushRef="#br1" timeOffset="165238.24">29193 17271 0,'0'0'0,"0"0"0,0 0 15,0 0 1,0 0-16,0 0 16,0 0-1,30 30-15,-13-7 16,6 11-16,8 10 16,2 10-1,7 8-15,-1-1 16,3 1-1,0 0-15,0-6 16,-2-3 0,2-2-16,-3-6 15,-3-9 1,1-5-16,-3-8 16,-1-4-16,1-5 15,0 0 1</inkml:trace>
  <inkml:trace contextRef="#ctx0" brushRef="#br1" timeOffset="165631.32">30175 17554 0,'0'0'0,"0"0"16,0 0-16,0 0 15,0 0 1,0 0-16,0 0 15,0 0 1,11-31-16,9 3 16,22-28-1,28-31-15,17-20 16,6-2 0,-12 16-16,-10 17 15,-15 17-15,-14 17 16,-8 11-1</inkml:trace>
  <inkml:trace contextRef="#ctx0" brushRef="#br1" timeOffset="166008.1">30248 16810 0,'0'0'0,"0"0"16,0 0 0,0 0-16,0 0 15,17 34-15,-3 0 16,6 10-1,5 18-15,6 6 16,5 5 0,1-3-1,5 0-15,0-3 16,3 1-16,3-4 16,-3-8-16,-3-11 15,-3-8 1,-3-9-1,-2-6-15</inkml:trace>
  <inkml:trace contextRef="#ctx0" brushRef="#br1" timeOffset="166672.29">31138 17099 0,'0'0'0,"0"0"0,0 0 0,0 0 16,0 0-16,0 0 15,11-42 1,9-3-16,14-25 15,8-14 1,0-9 0,-3 3-16,-5 6 15,-9 14-15,-2 11 16,-9 11 0,-3 6-16,-6 9 15,-5 7-15,-2 4 16,-4 2-1,-2 6-15,-4 6 16,-7 5 0,-15 11-16,-19 15 15,-12 19 1,1 14-16,7 9 16,15 2-16,9 0 31,7 1-31,12-4 0,9-2 15,7 0 1,10 5-16,10 1 16,9-4-1,8-8-15,12-11 16,2-11 0,6-12-16,3-10 15,2-15-15,9-11 16,14-20-1,12-19-15,7-23 16,1-17 0</inkml:trace>
  <inkml:trace contextRef="#ctx0" brushRef="#br1" timeOffset="167232.9">31834 15870 0,'0'0'0,"0"0"0,0 0 16,0 0 0,0 0-16,0 0 15,0 0 1,0 28-16,0 0 16,3 14-1,5 9 1,4 5-16,-1-6 0,3-8 15,0-8 1,3-12-16,0-5 16,2-5-1,1-10-15,8-7 16,17-18 0,14-27-16,11-29 15,0-22 1,-11-8-16,-11 2 15,-9 6-15,-5 5 16,-6 9 0,-6 12-16,-2 4 31,-3 7-31,-3 8 0,-3 8 16,-2 9-16,-4 11 15</inkml:trace>
  <inkml:trace contextRef="#ctx0" brushRef="#br1" timeOffset="167561.92">31952 15999 0,'0'0'0,"0"0"16,0 0-16,0 0 16,0 0-16,0 0 15,37 0 1,-9 0-16,14 3 16,8-3-1,6 0 1,3 0-1,3 0-15,3-3 16,11-8 0,8-9-16,11-11 15,20-22 1,23-29-16</inkml:trace>
  <inkml:trace contextRef="#ctx0" brushRef="#br2" timeOffset="175775">30301 9792 0,'0'0'0,"0"0"15,-39 8-15,-11 4 16,-32 10-1,-24 12-15,-18 8 16,-8 3-16,-8 8 16,-6 6-1,-6 6-15,-5 5 16,-6 3 0,0-3-16,-5 6 15,-6 2 1,-11 9-16,-9 9 15,-3 2-15,-5 9 16,-11 5 0,-9 12-16,-11 8 15,11 2 1,12 1-16,16-9 16,20-13-1,8-7-15,18-10 16,7-6-1,4 2-15,5-5 16,5-5 0,10-6-16,10-3 15,14-9-15,15-8 16,10-11 0,9-8-16,9-6 15,5-6 1,3 0-16,2-2 15,4-1-15,5-2 16,3-6 0,6-3-16,2 0 15,3 0 1,3-2-16,0 2 16,0 0-1,-3 3-15,0 6 16,0 2-16,1 9 15,-1 3 1,3 0 0,0 2-16,0 1 15,0 2-15,2 0 16,1 1 0,0-4-16,0 1 15,2-1 1,1 3-16,2 1 15,1-7-15,-1 1 16,3 0 0,0-1-16,1 1 15,-1 0 1,0-3-16,3-1 16,0-1-1,0-7-15,0 0 16,0-2-16,0 0 15,0-3 1,0-1-16,3 4 16,0 0-1,-1 5-15,-2 3 16,0 3 0,3 5-16,0 4 15,-3 2-15,0 0 16,0-3-1,0 1-15,0-4 16,-3 3 0,3 6-16,-3 3 15,3 11 1,0 3-16,0 0 16,0-1-16,0-5 15,0-2 1,0-1-16,0-2 15,3-4 1,0-5-16,0-5 16,0-6-1,-1-3-15,1 0 16,0-3 0,0-2-16,0-1 15,-1-2 1,1-1-16,0-2 15,0 0-15,0-3 16,-1 0 0,1-3-16,0-2 15,-3-1 1,0-2-16,0-3 16,0-3-16,0 0 15,0 0 1,0 0-16,0 0 15,0 0 1,0 0-16</inkml:trace>
  <inkml:trace contextRef="#ctx0" brushRef="#br2" timeOffset="184721.56">25540 17694 0,'0'0'0,"0"0"0,0 0 0,0 0 0,0 0 32,0 0-32,0 0 0,-19-36 15,27-20-15,15-42 16,19-37 0,19-25-1,18-11-15,8-1 16,6 4-1,8-1-15,5 7 16,7 7-16,7 4 16,7 5-1,2 11-15,3 3 16,8 6-16,6 5 16,-3 6-1,1 5-15,2 9 16,-1 6-1,-1 2-15,4 3 16,-2-2 0,3-1-16,0 6 15,3 3-15,-1 0 32,1 2-32,-1 4 0,4 5 15,-6 8 1,2 6-16,-2 6 15,-9 8 1,-5 6 0,-6 8-16,-8 8 15,-3 6-15,-6 9 16,-2 5 0,2 9-16,0 2 15,3 6-15,6 6 16,0-1-1,-3 4-15,2 5 32,7 6-32,5 2 0,5 9 15,1 8 1,-4 6-16,-4 6 16,-15 2-16,-12 4 15,-7 2 1,-9 5-1,-6 4-15,-8 2 16,-14 0-16,-8 0 16,-12 3-1,-5 3-15,-3 0 16,-3 3 0,-6-4-16,-2 4 31,-3 0-31,-6-1 0,-3-2 15,-2-3-15,-3-8 16,-3 2 0,-3 1-16,-3-1 15,-5 0-15,-3 4 32,-6 4-32,-8 10 0,-11 10 15,-17 15 1,-9-1-16,-5-2 15,-3-9 1,6-19-16,5-15 16,3-13-1,0-12-15,-3-5 32,-2-3-32,-4 0 0,-2 0 15,-5 3-15,-7-1 16,-8 4-1,-8-1-15,-11 6 32,-7 1-32,-4-1 15,-15 11 1,-3 3-16,1 3 16,-1-5-1,6-9-15,0-12 16,0-5-1,6-5 1,-9-1-16,-8 1 16,-3 2-16,-11 1 15,-11 2-15,-6 3 16,0-3 0,-1 0-16,7-6 15,-3-2 1,0-6-16,2-6 15,1-5 1,2-8-16,9-9 16,0-9-1,-3-8-15,2-5 16,10-6-16,7-9 16,7-5-1,7-3-15,4-2 16,5 2-1,5 0-15,1 3 16,8 5 0,6 4-16,3-4 15,2 1-15,0-4 16,9-5 0,6-2-16,7-7 15,10-5 1,10 0-16,12-2 15,11-1 1,11-5-16,6-6 16,11-3-16,11-14 15,11-8 1,9-3-16,6-3 16,5 5-1,3 12-15,2 17 31,1 11-31,-3 9 0,-3 10 16,-3 10-16,-2 4 16,-6 10-1,-3 4-15,-3 7 16,-2 5 0,2 5-16,0 12 15</inkml:trace>
  <inkml:trace contextRef="#ctx0" brushRef="#br2" timeOffset="185695.08">32154 14466 0,'0'0'0,"0"0"0,0 0 15,0 0-15,0 0 16,0 0-16,0 0 16,0 0-1,0 0-15,0 0 16,0 0 0,0 0-16,0 0 15,0 0 1,0 0-16,0 0 15,0 0 1,0 0-16,0 0 16,0 0-16,0 0 15,0 0 1</inkml:trace>
  <inkml:trace contextRef="#ctx0" brushRef="#br2" timeOffset="185836.35">32177 14264 0,'0'0'0,"0"0"0,0 0 16,0 0 0</inkml:trace>
  <inkml:trace contextRef="#ctx0" brushRef="#br2" timeOffset="190515.61">30074 9741 0,'0'0'0,"0"0"0,31-2 0,5-1 0,15 3 16,22 11 0,11 6-1,9 14-15,-1 5 0,-2 9 16,-8 0-1,-9 6-15,-9 2 16,-5 6 0,-8 0-16,-4 5 15,-4 1 1,-4 2-16,-3 1 16,4 5-16,-1 3 15,3 5 1,0 0-1,3 6-15,0 3 16,-3 6 15,3 8-31,-3 2 0,0 12 0,-5 0 32,-4 0-32,-4-3 0,-4 0 15,-3-3-15,-2-2 16,-3-3-1,-3-1 1,0 1-16,-3 0 16,-3-3-16,-2-3 15,0-6 1,-4-5-16,-2-9 16,0-5-16,-2-3 15,-1-6 16,0 1-31,0-6 0,-2-1 16,-1 4-16,-2-1 16,2-5-1,-2 0-15,-1-3 16,1 1 0,-1-1-1,-2 6 1,0-1-16,0-2 15,-1-5 1,4-9 0,2-9-16,1-8 15,2-8-15,0-6 32,0-3-32,1-3 0,-1-2 15,0-3-15,0-3 16,0 0-1,3 0-15,-28-28 16</inkml:trace>
  <inkml:trace contextRef="#ctx0" brushRef="#br2" timeOffset="191677.9">24533 13394 0,'0'0'0,"0"0"0,0 0 16,0 0-1,0 0-15,0 0 16,0 0-16,0 0 16,0 0-1,0 0-15,0 0 16,0 28-1,0-25-15,0-1 16,-3 4-16,0 0 16,-3-1-1,-2 1-15,-6-1 16,-6 1 0,-5-3-16,-9-3 15,-11 0 1,-11-6-16,-14-2 15,-3-6 1,-8-6-16,-4-5 16,4-9-16,-3-5 15,5-9 1,1-5-16,5-6 16,2-6-1,4-10-15,2-15 16,7-14-1,4-14-15,6-20 16,12-5 0,11-11-16,11-3 15,8-1-15,14-10 16,9-3 0,9-3-16,7-3 15,9 8 1,9 4-16,8 2 15,5-5 1,4 5-16,2 5 16,0 15-16,-2 14 15,-7 23 1,-5 16-16,-13 22 16,-10 18-1,-10 16-15,-9 12 16,-3 10-1,-5 4-15,-4 5 16,1 3 0,-3 3-16</inkml:trace>
  <inkml:trace contextRef="#ctx0" brushRef="#br2" timeOffset="192289.19">23005 9840 0,'0'0'0,"0"0"16,0 0-1,0 0-15,57-17 16,27-20-16,53-33 15,29-31 1,-3-8-16,-28 2 16,-32 20-1,-32 20-15,-24 19 16,-16 14 0,-11 9-16,-6 8 15,-3 3-15,-2 6 16,-4 2-1,-2 3 1,0 3-16,0 3 16,-1 3-16,1 8 15,0 14 1,3 28-16,-1 31 16,1 31-1,2 19-15,3 7 16,6-7-16,3-16 15,2-29 1,-2-24-16,0-26 16</inkml:trace>
  <inkml:trace contextRef="#ctx0" brushRef="#br2" timeOffset="192776.13">23730 8054 0,'0'0'0,"0"0"0,0 0 16,0 0 0,25 28-16,11 15 15,26 27 1,17 20-16,2 2 15,-2 1-15,-3-3 32,-6-6-32,-6-6 0,-5-7 15,-8-12 1,-6-14-16,-9-12 16,-5-10-1,-3-9-15,-3-6 16,-2-8-1,11-8-15</inkml:trace>
  <inkml:trace contextRef="#ctx0" brushRef="#br2" timeOffset="193373.09">24875 8004 0,'0'0'0,"0"0"16,0 0 0,0 0-16,0 0 15,-8 50-15,5-8 16,0 20-1,3 6-15,0 2 16,3-3 0,0-5-16,5-9 15,3-2-15,1-9 16,2-8 0,0-12-16,0-5 15,0-6 1,0-2-16,0-7 15,0 1 1,0-3 0,3-3-16,-1 1 0,1-1 15,0-3 1,0 0-16,-3 1 16,0-4-1,0 1-15,-3 2 16,-2 1-1,-1-1-15,-2 1 16,-1-1-16,-2 3 16,0 0-1,0 1-15,0-1 16,-1 0 0,1 0-16,0 0 31</inkml:trace>
  <inkml:trace contextRef="#ctx0" brushRef="#br2" timeOffset="194991.73">23876 8071 0,'0'0'0,"0"0"16,0 0-16,0 0 15,0 0 1,0 0-16,0 0 16,0 0-1,0 28 1,-3 3-16,-3 20 0,-5 22 16,0 5-1,0 4-15,2-7 16,6-7-1,3-4-15,6-5 16,2-3 0,6-2-16,3-1 15,6-5 1,2-3-16,6-3 16,0-6-16,2 1 15,1-6 1,3-3-1,5-3-15,0 0 16,3-2-16,0-4 16,0-2-1,-3-3-15,0-2 16,3-4-16,0 0 16,-3 1-1,0-1-15,-3 4 16,0 2-1,-5 2-15,-3 4 16,-3 3-16,-5 2 31,-4 3-31,-2 3 0,-6 5 16,0 9 0,-2 6-16,-3 2 15,-6 6 1,-6 3-16,-5 2 15,-3 1 1,0-9-16,0-11 31,0-11-31,2-12 0,4-11 16,2-5-16,3-6 16,3 0-1,0 0-15</inkml:trace>
  <inkml:trace contextRef="#ctx0" brushRef="#br2" timeOffset="195384.05">24853 8439 0,'0'0'0,"0"0"15,0 0-15,0 0 16,0 0-16,0 0 16,19 36-1,-2-8-15,8 9 16,9 11-1,0 2-15,2 1 16,4-1 0,-4-2-16,3-3 15,-5-9-15,0-2 16,-3-9 0,-6-5-16,-3-9 15,-5-5 1,-6-6-16,-2-3 15</inkml:trace>
  <inkml:trace contextRef="#ctx0" brushRef="#br2" timeOffset="195619.51">24274 7906 0,'0'0'0,"0"0"0,0 0 16,0 0-16,0 0 16,0 0-16,0 0 15,17-29 1</inkml:trace>
  <inkml:trace contextRef="#ctx0" brushRef="#br2" timeOffset="196357.39">25928 7355 0,'0'0'0,"0"0"16,-3 28-16,-5 6 15,-12 25 1,-11 22-16,-8 18 16,-9 10-16,3-5 15,3-3 1,8-17-16,9-13 15,8-15 1,3-11-16,6-15 16,2-7-1,3-9-15,3-6 16,3-2 0,6-3-16,-9-3 15,42-14-15,3-12 16,11-16-1,3-14-15,-6-17 16,-11-14 0,-11-5-16,-14 2 15,-14 14 1,-6 11-16,-3 12 16,1 11-16,-1 14 15,0 8 1,4 9-1,2 8-15,0 3 16,0 0-16,0 0 16,0 0-1,50 110-15,-11-18 16,15 15 0,10 8-16,6 3 15,6 0-15,-6-11 16,-8-12-1,-8-8 1,-10-14-16,-7-8 16,-6-9-16,-6-11 15,-5-9 1,-6-8-16,-6-11 16,-2-9-16</inkml:trace>
  <inkml:trace contextRef="#ctx0" brushRef="#br2" timeOffset="196766.11">26034 7094 0,'0'0'0,"0"0"16,0 0-16,0 0 31,0 0-31,43 28 0,-4 3 31,14 11-31,12 9 16,-1 2-1,-5 1-15,-8-4 16,-12-8 0,-11-5-16,-5-9 15,-7-6 1,-1-5-16,-7-6 16,-2-2-16,-4-4 31,-2-2-31,0-3 0,0-3 15,0-5 1,-2-20-16</inkml:trace>
  <inkml:trace contextRef="#ctx0" brushRef="#br2" timeOffset="197284.49">26610 6499 0,'0'0'0,"0"0"15,0 0 1,0 0-16,0 0 15,0 0-15,31-17 16,-3 23 0,14 11-16,14 14 15,3 11 1,-6 8-16,-8 1 16,-14-3-1,-8-4-15,-6-4 16,-9-9-16,-5-9 15,-3-5 1,0-6-16,-3-2 16,0-7-1,0-2-15,3 0 16,0 0-16,0 0 16,-28-95-1,20 22 1,2-6-16,3 9 15,3 14-15,3 17 16,0 11 0,3 8-16,-1 9 15,1 2 1,2 7-16,4-1 16,-12 3-1,42 8-15,-6 3 16,6 3-16,9 6 15,2 3 1,0-1-16,-2 0 16</inkml:trace>
  <inkml:trace contextRef="#ctx0" brushRef="#br2" timeOffset="198194.82">27562 5764 0,'0'0'0,"0"0"0,0 0 15,0 0 1,0 0-16,0 0 16,-17 45-1,11-17-15,1 5 16,2 18-16,0 16 16,3 3-1,3 9 1,2 5-16,1-5 15,2-15-15,4-7 16,-1-15 0,3-9-16,3-5 15,2-8 1,4-6-16,5-3 16,0-5-16,0-6 15,-3-6 1,3-5-16,-5-6 15,-4-2 1,-2-7-16,-8 1 16,-6-3-1,-6 0-15,-6-6 16,-5-2-16,-5-4 16,-4-2-1,1 0-15,2-3 16,3-5-1,6-6-15,5-3 16,6 3 0,9-1-16,5 1 31,3 11-31,0 6 0,2 11 16,1 0-1,-3 11-15,0 0 16,-1 6-16,1 5 15,0 1 1,3-1-16,-1 0 16,7 12-1,4 0-15,10 11 16,5 11-16,5 11 16,1 17-1,-1 0-15,1 6 16,-6 0-1,-6-12-15,-5-5 16,-9-14 0,-5-8-1,-6-9-15,-6-9 0,-2-8 16</inkml:trace>
  <inkml:trace contextRef="#ctx0" brushRef="#br2" timeOffset="198456.62">27199 5303 0,'0'0'0,"0"0"16,0 0-1,0 0-15,0 0 16,0 0 0,0 0-16,0 0 15,37-33 1,13 4-16</inkml:trace>
  <inkml:trace contextRef="#ctx0" brushRef="#br2" timeOffset="199277.84">28715 4989 0,'0'0'0,"0"0"16,0 0-16,31 28 15,-14-6-15,-3 6 16,-3 6-1,-2 5-15,-6 6 16,-6 6 0,-6 11-1,-2-1-15,-3 1 16,-3-6-16,3-11 16,0 0-1,3-11-15,3-1 16,2 1-16,3-11 15,3-1 1,3 1-16,3-7 16,2-4-1,6-7-15,6-5 16,19-11 0,23-11-16,5-23 15,-5-12-15,-12-4 16,-16-18-1,-17-5-15,-14 0 16,-12-12 0,-13-16-16,-15 0 15,-8-1 1,-2 12-16,2 11 16,3 17-1,2 6-15,7 17 16,5 5-1,5 11 1,3 12-16,6-1 0,3 12 16,3 5-1,5 6-15,0 0 16,3 0 0,0 11-16,3 12 15,8 22-15,14 39 16,18 34-1,13 17-15,11 11 16,0-12 0,4-16-1,-4-5-15,-2-18 16,-6-22-16,-9-17 16,-11-17-16,-11-16 15,-8-6 1,-9-12-16,-11 7 15,-14-1 1</inkml:trace>
  <inkml:trace contextRef="#ctx0" brushRef="#br2" timeOffset="199733.42">26655 6656 0,'0'0'0,"0"0"15,0 0-15,0 0 32,0 0-32,0 0 0,0 0 15,0 0 1,-3 42-16,-5-2 15,-12 30-15,-11 28 16,-8 23 15,-3 8-31,2 9 0,1 8 16,5 16-16,9 21 16,5 19-1</inkml:trace>
  <inkml:trace contextRef="#ctx0" brushRef="#br2" timeOffset="203756.38">26717 9492 0,'0'0'0,"0"0"0,0 0 0,0 0 15,0 0-15,36-26 16,17-19 0,40-28-16,33-25 15,12-6 1,2-2-16,-11 7 16,-16 12-1,-21 14-15,-16 17 16,-11 14-16</inkml:trace>
  <inkml:trace contextRef="#ctx0" brushRef="#br2" timeOffset="204101.54">26927 10047 0,'0'0'0,"0"0"16,0 0-16,0 0 15,0 0 1,0 0-16,45-28 16,-3-5-1,20-21 1,19-16-16,12-6 15,0-2-15,-1-1 16,1 3-16,2-2 16,6-4-1,0 4-15,3-1 16,6 6 0,2 6-16</inkml:trace>
  <inkml:trace contextRef="#ctx0" brushRef="#br2" timeOffset="204996.33">29552 6137 0,'0'0'0,"0"0"0,0 0 15,0 0-15,11 59 16,3 0-1,9 31-15,8 19 16,2 12 0,1-6-16,2-8 15,-2-15-15,-3-19 32,-3-14-32,-3-11 0,-2-9 31</inkml:trace>
  <inkml:trace contextRef="#ctx0" brushRef="#br2" timeOffset="205498.78">28103 8683 0,'0'0'0,"0"0"0,0 0 15,45-36 1,37-29-16,64-50 15,45-34 1,28-19 0,5-1-16,9 4 0,-3-1 15,-14 14 1,-8 15 0,-31 22-16,-25 22 15,-26 20-15,-25 17 16,-22 14-1,-15 8-15,-13 9 16,-9 5 0,-11 6-16,-6 3 15,-3 0 1,1 2-16,2 1 16,3 2-16</inkml:trace>
  <inkml:trace contextRef="#ctx0" brushRef="#br2" timeOffset="205972.28">29136 8534 0,'0'0'0,"0"0"0,0 0 16,0 0-1,0 0-15,14 37 16,1-3 0,7 19-16,6 11 15,3 9 1,5 9-16,-2 2 16,0 6-16,-3 0 15,0 0 1,-3-3-1,-3-3-15,0-3 16,0-5-16,1-3 16,-4-11-1,-2-12-15,-3-10 16,-1-12 0,1-6-16,0-5 15</inkml:trace>
  <inkml:trace contextRef="#ctx0" brushRef="#br2" timeOffset="207353.37">29824 8431 0,'0'0'0,"0"0"0,0 0 16,0 0-16,0 0 15,0 0 1,14 42-16,3-6 16,11 26-1,9 22-15,5 12 16,6 2-1,-4-8-15,-1-9 16,-4-11 0,-3-8-16,-8-12 15,-2-7-15,-4-10 16,-5-5 0,-3-5-16</inkml:trace>
  <inkml:trace contextRef="#ctx0" brushRef="#br2" timeOffset="207652.09">29754 9174 0,'0'0'0,"0"0"0,0 0 16,0 0-16,0 0 16,31-25-1,22-17 1,46-34-16,41-30 16,17-15-16,-11 0 15,-20 14 1,-16 12-16,-15 8 15,-13 11-15</inkml:trace>
  <inkml:trace contextRef="#ctx0" brushRef="#br2" timeOffset="209112.76">31043 8447 0,'0'0'0,"0"0"0,0 0 16,0 0-16,0 0 15,0 0 1,0 0-16,30 23 16,4-20-1,19-6-15,35-17 16,32-22 0,7-17-16,-15-3 15,-28 3-15,-19 9 16,-20 5-1,-12 8-15,-10 7 16,-9 1 0,-6 7-16,-5 5 15,-6 3 1,-2 3-16,-4 0 16,-2 2-1,-14 6-15,-20 9 16,-40 14-16,-30 19 15,-5 12 1,19 2-16,19 3 16,18 0-1,13 3-15,12 3 16,8 8 0,8 0-16,12 6 15,11 3-15,9 5 16,10 0-1,12-5-15,11-15 16,6-10 0,5-18-16,3-19 15,6-14 1,20-23-16,30-33 16,31-45-1,12-40-15,-7-19 16</inkml:trace>
  <inkml:trace contextRef="#ctx0" brushRef="#br2" timeOffset="209489.44">31556 7420 0,'0'0'0,"0"0"15,0 0 1,0 0-16,0 0 16,48-14-1,19-20-15,51-25 32,31-19-32,14-9 0,3-6 15,-18 6 1,-16 3-16</inkml:trace>
  <inkml:trace contextRef="#ctx0" brushRef="#br2" timeOffset="210101.63">32601 5702 0,'0'0'0,"0"0"16,-28 50-1,-3 12-15,-3 22 16,6 15-16,11 2 16,9 0-1,8 0-15,5-3 16,9 0-1,9-8-15,2-14 16,6-14-16,0-17 16,5-15-1,4-13-15,4-17 16,15-14 0,23-22-16,19-32 15,3-27 1,-3-23-16,-20 0 15,-11-3 1,-16 4-16,-12 1 16,-8 7-1,-4-3-15,1-1 16,3-5-16,0 6 16,-3 0-1,-6 11-15</inkml:trace>
  <inkml:trace contextRef="#ctx0" brushRef="#br2" timeOffset="210494.02">32648 5797 0,'0'0'0,"0"0"15,0 0-15,0 0 16,31 23-1,-3-1-15,14 23 16,9 23 0,11 13-16,2 12 15,4 5-15,2-6 16,3-10 0,5-18-16,18-13 15,16-17 1,326-37-16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8A0BE-47EE-4E45-9583-7C8A94711F05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4AB9-1AD5-478C-992A-4864CAE2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79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2C9DC-FDAB-DD37-B96A-A9ED338DB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9FC02-0545-203C-9A94-ED9AFBE9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39AE7-5FEB-2EEE-1641-8C63883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6615C-E13D-8AE6-5142-3951FF25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83EDC-C48C-4C2A-B00B-DC25DA4B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86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2F73-8088-3CC0-7C77-B5B968D7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940F3-B045-20F2-49AD-0E5525ED8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F0619-04B1-E444-2606-CEE3861C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ACD70-CD57-F809-5C2F-62489F43B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DDCD-54DC-6EE7-33BD-5FB59020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795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B25AFE-DB15-14B0-7FB1-8EC5AACF9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2BB01-063D-01D2-8561-2409CD42D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B2932-DE24-2C56-72E6-A255E5BE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3DD8-982C-0E1A-A769-F5A9985F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C2FE-7429-C4AA-6B86-38F1E125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027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019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057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93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521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831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94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291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55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55F4-D58C-534D-7DA6-C622B449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934E8-5F1D-CBFB-750C-0D62C60A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5C96A-885E-14E5-81EC-4110D5490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C837F-D2BD-4E91-EAFD-C086D9B3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E99F7-4692-B800-BF83-0C21DB67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658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873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97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7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C5F8-B999-0E0D-DC92-CEBA1F72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1C095-72A0-5EA3-5574-011F4A270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C3E46-8581-0CD6-9B5D-4B3CA4DE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58410-EAE0-222C-D08D-596850A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0288-0B2F-A3B2-7BE8-634C1B2E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23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D051-C44A-7323-4102-F59B435E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6DD37-D94D-E9D6-C7B4-607FA3A23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1A93D-F1A0-CFD8-8C0B-EA1EEEC11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8D7D7-CFF8-6281-8106-88FCF515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F881D-CB6A-6998-95AB-1C4E0741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C3FEF-1EB2-C03C-E7AE-E22E6A6E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66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8FC9-71CF-5106-9331-162FC49C7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45FE2-9E58-6A21-133D-479450C94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95A20-295E-6B5F-F4F6-AF121A7C6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F40E3-02AF-5EE5-A3ED-F169DBCC4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586C8-4C1B-B559-DE93-4400D7A79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E1AC0-C1A4-55D1-6E25-915DEA81C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D0CAA2-49E7-226B-11E3-0F70585F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0AA1F8-420C-0079-CD0C-C35C4826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19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BDAE-EE0B-4906-6166-85383FE9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560C1-AD5A-ED6C-E266-CA313367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58BB7-140E-61A5-A59B-C9251676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8D3D5-B6AE-0112-8353-B3C1DAAB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54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3121A4-6BFF-5D20-C442-23C7BAEC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BC5C6-8EF3-7B03-BF49-66629667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F15FB-B41D-009A-96E3-91FAEC72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42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0F84-8C8B-8A6E-B6A4-3577C1FF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0D050-2E27-C888-A3E8-A51A06B0F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69A8E-B86F-FAFE-619F-A6B9FF89B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99428-14D5-B6AB-02A9-33C32BEA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0F02F-7C0A-CCC6-1E02-9FD35C32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DAD3D-97CF-844D-2E78-9DA07FBD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48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D6DB-598A-F6B9-1DE7-64EAB4E7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37F7C-DD3E-680F-129F-02DD71481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203B4-7399-0B93-3FC2-4FB2524F8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E9D82-C647-92C6-0D5C-4A2820FF6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A9B0E-B956-F7C2-489E-FCF9DB40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C005A-E2C8-7866-44DD-01CFCE7A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1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2B7FB5-8F17-40AA-129A-FCCDAC16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80CA0-9956-0649-E655-D0A0C4BFB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1805F-55C6-CD2E-4ED4-9278F54A0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DA40-9063-990E-EACA-34FA4570E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38276-725A-2412-F458-7B6C52A3F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612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16B86-6D44-49DC-8003-CB5952E2F3D3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B7AA4CA-9C18-4A94-9B7F-A3DA1ACCF82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53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lyticsvidhya.com/blog/2022/06/yolo-algorithm-for-custom-object-detection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hyperlink" Target="https://www.researchgate.net/figure/a-Brain-tumor-localization-bounding-box-obtained-at-step-2-after-Faster-RCNN-b_fig3_349683597" TargetMode="Externa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chap1.html#perceptron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sts.hippocrate.org/web?#view_type=calendar&amp;model=oeh.medical.appointment&amp;menu_id=733&amp;action=779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challenges/LSVRC/" TargetMode="External"/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0FEF04-9FA2-4DD8-EC29-60D92C72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71844" y="-4329"/>
            <a:ext cx="7020159" cy="6869586"/>
            <a:chOff x="5171844" y="-11586"/>
            <a:chExt cx="7020159" cy="68695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4A5D8B-34EC-D352-BE87-4809E4CE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11AD96-CCBD-9812-0D19-0E7C7A79E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F89D92-20DD-C8E9-DF7A-988B09642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alpha val="70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F78F10-63E0-611E-AC78-66E24EA30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C3DD52-E36C-8C91-E063-B2C906279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028" y="1536179"/>
            <a:ext cx="4987793" cy="2135125"/>
          </a:xfrm>
        </p:spPr>
        <p:txBody>
          <a:bodyPr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Healthcare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42BE6-071B-A8EB-C8C1-8D87D2101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8028" y="3930447"/>
            <a:ext cx="4987793" cy="1263985"/>
          </a:xfrm>
        </p:spPr>
        <p:txBody>
          <a:bodyPr>
            <a:normAutofit/>
          </a:bodyPr>
          <a:lstStyle/>
          <a:p>
            <a:endParaRPr lang="en-IN" sz="20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80C26-D857-0688-B458-7E4A293D7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6" r="41340"/>
          <a:stretch/>
        </p:blipFill>
        <p:spPr>
          <a:xfrm>
            <a:off x="20" y="-7622"/>
            <a:ext cx="5171828" cy="68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FDF54-2267-EBCC-8174-4BCF6533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9" y="1625600"/>
            <a:ext cx="11722702" cy="50039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F0F393-0B93-8942-8EB6-AA4321C2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Storing biomedical images</a:t>
            </a:r>
          </a:p>
        </p:txBody>
      </p:sp>
    </p:spTree>
    <p:extLst>
      <p:ext uri="{BB962C8B-B14F-4D97-AF65-F5344CB8AC3E}">
        <p14:creationId xmlns:p14="http://schemas.microsoft.com/office/powerpoint/2010/main" val="2452738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140A2-DB9E-ADA2-871E-5848001C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0" y="665651"/>
            <a:ext cx="10079665" cy="58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894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E897C-682B-C5B9-856B-237F8598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28860"/>
            <a:ext cx="10820400" cy="45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255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50B9-B420-03C2-895A-687E7F13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from scratch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72C02-6D93-2CAE-F214-0759BFEF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86" y="2317118"/>
            <a:ext cx="9169147" cy="41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43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E4B8-05EB-2C34-172F-CDF114B8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EB888-8D9D-342B-2734-4785255E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23" y="2122023"/>
            <a:ext cx="9115935" cy="41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619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E4E684-720A-DC28-292E-14E39059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46" y="998483"/>
            <a:ext cx="10094054" cy="53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374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593B84B-09D7-8B79-C7F6-D55AF070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996A3-947D-6DE3-3B86-FC0C223E0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08205"/>
            <a:ext cx="7214616" cy="501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600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90BC-5EFE-35D4-C911-B29BE64C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images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6348B-9014-270C-CF18-E9E8D1CEF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79" y="1932871"/>
            <a:ext cx="9419741" cy="42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039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14C7A1-36ED-35CB-8237-082B2BD2A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615950"/>
            <a:ext cx="5157787" cy="823912"/>
          </a:xfrm>
        </p:spPr>
        <p:txBody>
          <a:bodyPr/>
          <a:lstStyle/>
          <a:p>
            <a:r>
              <a:rPr lang="en-IN" dirty="0"/>
              <a:t>Normal  chest XRAY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E8E8EE5-7EA1-15EA-8159-1528514F8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34389"/>
            <a:ext cx="5183188" cy="823912"/>
          </a:xfrm>
        </p:spPr>
        <p:txBody>
          <a:bodyPr/>
          <a:lstStyle/>
          <a:p>
            <a:r>
              <a:rPr lang="en-IN" dirty="0"/>
              <a:t>Chest XRAY with pneumonia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CB639FA-3A9F-9F7F-86F1-E4DC20801CF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AF214-5890-17D8-9B3C-4105CFA4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3" y="1681163"/>
            <a:ext cx="5103420" cy="4351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CB39DF-EE6E-DAAB-57D5-C24973F9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92" y="1940559"/>
            <a:ext cx="5103420" cy="42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694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567829-2D6D-B0F0-BC12-04E4AF0C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679827"/>
            <a:ext cx="9022080" cy="600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849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7C687-9E79-DF8B-6BA9-49C6B27A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86" y="558800"/>
            <a:ext cx="10562354" cy="58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34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9E94A-743B-4ECA-611F-35D7AFD5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" y="1828800"/>
            <a:ext cx="10433991" cy="46127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A6A2AB-3FAE-706E-EA73-AA91FA58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Admitting a patient</a:t>
            </a:r>
          </a:p>
        </p:txBody>
      </p:sp>
    </p:spTree>
    <p:extLst>
      <p:ext uri="{BB962C8B-B14F-4D97-AF65-F5344CB8AC3E}">
        <p14:creationId xmlns:p14="http://schemas.microsoft.com/office/powerpoint/2010/main" val="31001956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215AC-E398-1B5F-351E-09961B32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26" y="453359"/>
            <a:ext cx="10521866" cy="59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905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0B8D1-232B-40AA-7F58-19041EBE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582138"/>
            <a:ext cx="8209280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638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E8A42-7225-5F0D-D807-B51D76CA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39" y="1584960"/>
            <a:ext cx="9926321" cy="5130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36109AB-9652-08D0-FFFF-F907BBB6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the CNN</a:t>
            </a:r>
          </a:p>
        </p:txBody>
      </p:sp>
    </p:spTree>
    <p:extLst>
      <p:ext uri="{BB962C8B-B14F-4D97-AF65-F5344CB8AC3E}">
        <p14:creationId xmlns:p14="http://schemas.microsoft.com/office/powerpoint/2010/main" val="14231128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027B-7901-3F49-B114-92C46880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99F9F-48ED-6069-7BE2-FED82CC4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84" y="1533270"/>
            <a:ext cx="5467631" cy="49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07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Person In A Lab">
            <a:extLst>
              <a:ext uri="{FF2B5EF4-FFF2-40B4-BE49-F238E27FC236}">
                <a16:creationId xmlns:a16="http://schemas.microsoft.com/office/drawing/2014/main" id="{44DDEA25-70C7-2DB4-035C-DD94B77EC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EABDC8-39AC-5325-3D94-00769A00F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>
                <a:solidFill>
                  <a:srgbClr val="FFFFFF"/>
                </a:solidFill>
              </a:rPr>
              <a:t>Detecting the presence of an object in patient’s body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E3EBE59-02EE-ABE9-6B1A-FD72C00E9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96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3201DF-6A5F-463C-92A7-F41D789B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What is Object Detection ?</a:t>
            </a:r>
            <a:b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C3624-300B-2C7B-B119-2CEB8C4F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36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Object detection, within computer vision, involves identifying </a:t>
            </a:r>
            <a:r>
              <a:rPr lang="en-US" sz="3600" b="0" i="0" u="sng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objects</a:t>
            </a:r>
            <a:r>
              <a:rPr lang="en-US" sz="3600" b="0" i="0" u="sng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  <a:hlinkClick r:id="rId2"/>
              </a:rPr>
              <a:t> </a:t>
            </a:r>
            <a:r>
              <a:rPr lang="en-US" sz="36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within images or videos. These algorithms commonly rely on machine learning or deep learning methods to generate valuable outcomes.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19161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93DBAB-C4C7-FA40-E799-A083E106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Axial MRI of a brain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F0193E-33AA-073C-9683-0C7D39CA51D7}"/>
              </a:ext>
            </a:extLst>
          </p:cNvPr>
          <p:cNvSpPr>
            <a:spLocks/>
          </p:cNvSpPr>
          <p:nvPr/>
        </p:nvSpPr>
        <p:spPr>
          <a:xfrm>
            <a:off x="1554112" y="1828800"/>
            <a:ext cx="4455493" cy="711727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600"/>
              </a:spcAft>
            </a:pPr>
            <a:r>
              <a:rPr lang="en-IN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Healthy brain</a:t>
            </a:r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7623FD-7E18-EA05-0E22-1963F10B17C9}"/>
              </a:ext>
            </a:extLst>
          </p:cNvPr>
          <p:cNvSpPr>
            <a:spLocks/>
          </p:cNvSpPr>
          <p:nvPr/>
        </p:nvSpPr>
        <p:spPr>
          <a:xfrm>
            <a:off x="6160453" y="1828800"/>
            <a:ext cx="4477435" cy="711727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600"/>
              </a:spcAft>
            </a:pPr>
            <a:r>
              <a:rPr lang="en-IN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 with </a:t>
            </a:r>
            <a:r>
              <a:rPr lang="en-IN" sz="154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tumor</a:t>
            </a:r>
            <a:endParaRPr lang="en-IN"/>
          </a:p>
        </p:txBody>
      </p:sp>
      <p:pic>
        <p:nvPicPr>
          <p:cNvPr id="10" name="Picture 2" descr="Human brain. Axial magnetic resonance ...">
            <a:extLst>
              <a:ext uri="{FF2B5EF4-FFF2-40B4-BE49-F238E27FC236}">
                <a16:creationId xmlns:a16="http://schemas.microsoft.com/office/drawing/2014/main" id="{3C9CE25B-2156-FCA2-E71A-45989BEFA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4" y="2660655"/>
            <a:ext cx="3755505" cy="348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ure A. Axial T1 MRI with contrast shows no evidence of a brain... |  Download Scientific Diagram">
            <a:extLst>
              <a:ext uri="{FF2B5EF4-FFF2-40B4-BE49-F238E27FC236}">
                <a16:creationId xmlns:a16="http://schemas.microsoft.com/office/drawing/2014/main" id="{87B73501-2C4C-CD18-849F-A6E068FA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53" y="2699846"/>
            <a:ext cx="3755505" cy="348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5697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3A9B2-6166-50D0-0611-4C45ACA999F3}"/>
              </a:ext>
            </a:extLst>
          </p:cNvPr>
          <p:cNvSpPr txBox="1"/>
          <p:nvPr/>
        </p:nvSpPr>
        <p:spPr>
          <a:xfrm>
            <a:off x="7380407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0" i="0" u="none" strike="noStrike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  <a:hlinkClick r:id="rId2"/>
              </a:rPr>
              <a:t>Brain tumor localization bounding box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47E401-3F80-DAB5-2FED-D23D76C77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r="1970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761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6C57A-C4E8-72E3-1CE5-96560845C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586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4ED30-AFF4-CC13-E3DC-117A379F7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641502"/>
            <a:ext cx="8383530" cy="55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8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5FC8A-8897-3155-E633-E2626A50A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5"/>
          <a:stretch/>
        </p:blipFill>
        <p:spPr>
          <a:xfrm>
            <a:off x="20" y="37957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A248C2-06D0-81AF-291D-446438472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IN" sz="6600" b="1" dirty="0">
                <a:highlight>
                  <a:srgbClr val="C0C0C0"/>
                </a:highlight>
              </a:rPr>
              <a:t>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722A4-0FAD-61BF-BAFB-996FA4F8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IN" dirty="0">
                <a:solidFill>
                  <a:schemeClr val="bg1"/>
                </a:solidFill>
              </a:rPr>
              <a:t>Indrani Sen , MCA, </a:t>
            </a:r>
            <a:r>
              <a:rPr lang="en-IN" dirty="0" err="1">
                <a:solidFill>
                  <a:schemeClr val="bg1"/>
                </a:solidFill>
              </a:rPr>
              <a:t>Mphil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>
                <a:solidFill>
                  <a:schemeClr val="bg1"/>
                </a:solidFill>
              </a:rPr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075023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3EA7-5292-4BB7-C7AE-54C805FB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of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EF41-8E52-8D4C-0729-8CB112BD8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Looking at the Picture: Imagine a computer looking at a picture.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Finding Clues: The computer looks for clues like shapes, colors, and patterns in the picture.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Guessing What’s There: Based on those clues, it makes guesses about what might be in the picture.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Checking the Guesses: It checks each guess by comparing it to things it already knows.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Drawing Boxes: If it’s pretty sure about something, it draws a box around it to show where it thinks the object 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Making Sure: Finally, it double-checks its guesses to make sure it got things right and fix any mistakes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47457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CA182F-6502-4975-FB74-9CE2C9E6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b="0" i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Inter"/>
              </a:rPr>
              <a:t>So broadly we have three tasks for object detection problems:</a:t>
            </a:r>
            <a:br>
              <a:rPr lang="en-US" sz="4800" b="0" i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Inter"/>
              </a:rPr>
            </a:br>
            <a:endParaRPr lang="en-IN" sz="4800">
              <a:solidFill>
                <a:schemeClr val="bg1"/>
              </a:solidFill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06854F1F-A80C-E165-8D26-74415250A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800290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05956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DDB13-E09B-A3F9-7CC9-61E91FEF4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0" i="0" kern="1200">
                <a:solidFill>
                  <a:srgbClr val="FFFFFF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Now let’s simplify this statement a bit with the help of the below image.</a:t>
            </a:r>
            <a:br>
              <a:rPr lang="en-US" sz="2500" b="0" i="0" kern="1200">
                <a:solidFill>
                  <a:srgbClr val="FFFFFF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596D4-0832-7494-F2D8-228A5216C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710546"/>
            <a:ext cx="11327549" cy="387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173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0868-11B3-48C6-C17C-BA9A68DB5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800"/>
            <a:ext cx="10515600" cy="623888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Bounding Box Evaluation – Intersection over Union (</a:t>
            </a:r>
            <a:r>
              <a:rPr lang="en-US" b="0" i="0" dirty="0" err="1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IoU</a:t>
            </a:r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)</a:t>
            </a:r>
            <a:b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</a:br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Scenario 1</a:t>
            </a:r>
            <a:b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1EE63-0150-D45D-67A9-7C88C754E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56335"/>
            <a:ext cx="6640945" cy="3054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CE37F-09C5-7AD2-3671-D61306AEF297}"/>
              </a:ext>
            </a:extLst>
          </p:cNvPr>
          <p:cNvSpPr txBox="1"/>
          <p:nvPr/>
        </p:nvSpPr>
        <p:spPr>
          <a:xfrm>
            <a:off x="7379854" y="2282985"/>
            <a:ext cx="416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So, consider the following scenario. Here we have two bounding boxes, box1 and box2. </a:t>
            </a:r>
          </a:p>
          <a:p>
            <a:endParaRPr lang="en-US" sz="2800" b="0" i="0" dirty="0">
              <a:solidFill>
                <a:srgbClr val="383838"/>
              </a:solidFill>
              <a:effectLst/>
              <a:highlight>
                <a:srgbClr val="FFFFFF"/>
              </a:highlight>
              <a:latin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Now if I ask you which of these two boxes is more accurate, the obvious answer is box1.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032812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8F69-E0FC-9079-44F3-4EF229DF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sng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Scenario:- 2</a:t>
            </a:r>
            <a:b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AB3E-C130-5AC8-8287-EC8E99B4B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4553527" cy="3210479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Let’s consider another example suppose we have created multiple bounding boxes or patches of different sizes.</a:t>
            </a:r>
            <a:b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</a:br>
            <a:endParaRPr lang="en-IN" dirty="0"/>
          </a:p>
        </p:txBody>
      </p:sp>
      <p:pic>
        <p:nvPicPr>
          <p:cNvPr id="8194" name="Picture 2" descr="Area of Intersection ">
            <a:extLst>
              <a:ext uri="{FF2B5EF4-FFF2-40B4-BE49-F238E27FC236}">
                <a16:creationId xmlns:a16="http://schemas.microsoft.com/office/drawing/2014/main" id="{8D86E235-08F7-6E7E-4B92-4E7BCB34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33" y="2849526"/>
            <a:ext cx="6095133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6941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30510-C894-385E-6008-AFDB4B2B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Area of union</a:t>
            </a:r>
          </a:p>
        </p:txBody>
      </p:sp>
      <p:graphicFrame>
        <p:nvGraphicFramePr>
          <p:cNvPr id="9222" name="Content Placeholder 2">
            <a:extLst>
              <a:ext uri="{FF2B5EF4-FFF2-40B4-BE49-F238E27FC236}">
                <a16:creationId xmlns:a16="http://schemas.microsoft.com/office/drawing/2014/main" id="{1B008977-901A-A8BD-34EC-07B80EA30BD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Predicted bounding Boxes">
            <a:extLst>
              <a:ext uri="{FF2B5EF4-FFF2-40B4-BE49-F238E27FC236}">
                <a16:creationId xmlns:a16="http://schemas.microsoft.com/office/drawing/2014/main" id="{71478035-DA26-FD8B-19D2-C9A605D9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24149"/>
            <a:ext cx="54864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8718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63976D-5173-8901-C26E-37A3F196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2"/>
                </a:solidFill>
              </a:rPr>
              <a:t>Range of IOU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468812-37D6-932C-CC72-307CE7F3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940560"/>
            <a:ext cx="4977578" cy="4120411"/>
          </a:xfrm>
        </p:spPr>
        <p:txBody>
          <a:bodyPr anchor="ctr">
            <a:normAutofit fontScale="92500" lnSpcReduction="10000"/>
          </a:bodyPr>
          <a:lstStyle/>
          <a:p>
            <a:r>
              <a:rPr lang="en-IN" sz="32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Google Sans"/>
              </a:rPr>
              <a:t>from 0 to 1</a:t>
            </a:r>
          </a:p>
          <a:p>
            <a:r>
              <a:rPr lang="en-IN" sz="32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Google Sans"/>
              </a:rPr>
              <a:t>The </a:t>
            </a:r>
            <a:r>
              <a:rPr lang="en-IN" sz="3200" b="0" i="0" dirty="0" err="1">
                <a:solidFill>
                  <a:schemeClr val="tx2"/>
                </a:solidFill>
                <a:effectLst/>
                <a:highlight>
                  <a:srgbClr val="FFFFFF"/>
                </a:highlight>
                <a:latin typeface="Google Sans"/>
              </a:rPr>
              <a:t>IoU</a:t>
            </a:r>
            <a:r>
              <a:rPr lang="en-IN" sz="32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Google Sans"/>
              </a:rPr>
              <a:t> value ranges from 0 to 1, where 0 indicates no overlap between the boxes, and 1 represents complete overlap or identical regions. Higher </a:t>
            </a:r>
            <a:r>
              <a:rPr lang="en-IN" sz="3200" b="0" i="0" dirty="0" err="1">
                <a:solidFill>
                  <a:schemeClr val="tx2"/>
                </a:solidFill>
                <a:effectLst/>
                <a:highlight>
                  <a:srgbClr val="FFFFFF"/>
                </a:highlight>
                <a:latin typeface="Google Sans"/>
              </a:rPr>
              <a:t>IoU</a:t>
            </a:r>
            <a:r>
              <a:rPr lang="en-IN" sz="32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Google Sans"/>
              </a:rPr>
              <a:t> values indicate greater similarity or agreement between the two bounding boxes.</a:t>
            </a:r>
            <a:endParaRPr lang="en-IN" sz="3200" b="0" i="0" dirty="0">
              <a:solidFill>
                <a:schemeClr val="tx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IN" sz="18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raphic 11" descr="Stream">
            <a:extLst>
              <a:ext uri="{FF2B5EF4-FFF2-40B4-BE49-F238E27FC236}">
                <a16:creationId xmlns:a16="http://schemas.microsoft.com/office/drawing/2014/main" id="{15D87704-9726-2D4F-A8DD-C1F93297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66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C6EB-5272-95E6-5B8A-979EAECF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NLP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BBA7-856F-A5B9-F884-259C5C2C4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fontAlgn="ctr"/>
            <a:r>
              <a:rPr lang="en-US" b="0" i="0" dirty="0">
                <a:solidFill>
                  <a:srgbClr val="400014"/>
                </a:solidFill>
                <a:effectLst/>
                <a:highlight>
                  <a:srgbClr val="FFFFFF"/>
                </a:highlight>
                <a:latin typeface="Google Sans"/>
              </a:rPr>
              <a:t>Amazon Comprehend is a natural language processing (NLP) service that uses machine learning to analyze and find relationships in text. </a:t>
            </a:r>
          </a:p>
          <a:p>
            <a:pPr algn="ctr" fontAlgn="ctr"/>
            <a:r>
              <a:rPr lang="en-US" b="0" i="0" dirty="0">
                <a:solidFill>
                  <a:srgbClr val="400014"/>
                </a:solidFill>
                <a:effectLst/>
                <a:highlight>
                  <a:srgbClr val="FFFFFF"/>
                </a:highlight>
                <a:latin typeface="Google Sans"/>
              </a:rPr>
              <a:t>It can be used for a range of use cases, such as: Customer sentiment analysis, Organizing documents based on topic, and Identifying key phrases from customer service call transcripts. </a:t>
            </a:r>
          </a:p>
          <a:p>
            <a:br>
              <a:rPr lang="en-US" b="0" i="0" dirty="0">
                <a:solidFill>
                  <a:srgbClr val="400014"/>
                </a:solidFill>
                <a:effectLst/>
                <a:highlight>
                  <a:srgbClr val="FFFFFF"/>
                </a:highlight>
                <a:latin typeface="Google Sans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25546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5029F-57A9-81C2-2F10-58820D1D9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C8710-014B-7447-3B42-2107D8939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Pt is 87 </a:t>
            </a:r>
            <a:r>
              <a:rPr lang="en-IN" dirty="0" err="1"/>
              <a:t>yo</a:t>
            </a:r>
            <a:r>
              <a:rPr lang="en-IN" dirty="0"/>
              <a:t> woman, </a:t>
            </a:r>
            <a:r>
              <a:rPr lang="en-IN" dirty="0" err="1"/>
              <a:t>highschool</a:t>
            </a:r>
            <a:r>
              <a:rPr lang="en-IN" dirty="0"/>
              <a:t> teacher with past medical history that includes</a:t>
            </a:r>
          </a:p>
          <a:p>
            <a:r>
              <a:rPr lang="en-IN" dirty="0"/>
              <a:t>   - status post cardiac catheterization in April 2019.</a:t>
            </a:r>
          </a:p>
          <a:p>
            <a:r>
              <a:rPr lang="en-IN" dirty="0"/>
              <a:t>She presents today with palpitations and chest pressure.</a:t>
            </a:r>
          </a:p>
          <a:p>
            <a:r>
              <a:rPr lang="en-IN" dirty="0"/>
              <a:t>HPI : Sleeping trouble on present dosage of Clonidine. Severe Rash  on face and leg, slightly itchy.</a:t>
            </a:r>
          </a:p>
          <a:p>
            <a:r>
              <a:rPr lang="en-IN" dirty="0"/>
              <a:t>Meds : Vyvanse 50 mgs po at breakfast daily, </a:t>
            </a:r>
          </a:p>
          <a:p>
            <a:r>
              <a:rPr lang="en-IN" dirty="0"/>
              <a:t>            Clonidine 0.2 mgs -- 1 and 1 / 2 tabs po </a:t>
            </a:r>
            <a:r>
              <a:rPr lang="en-IN" dirty="0" err="1"/>
              <a:t>qhs</a:t>
            </a:r>
            <a:r>
              <a:rPr lang="en-IN" dirty="0"/>
              <a:t> </a:t>
            </a:r>
          </a:p>
          <a:p>
            <a:r>
              <a:rPr lang="en-IN" dirty="0"/>
              <a:t>HEENT : Boggy inferior </a:t>
            </a:r>
            <a:r>
              <a:rPr lang="en-IN" dirty="0" err="1"/>
              <a:t>turbinates</a:t>
            </a:r>
            <a:r>
              <a:rPr lang="en-IN" dirty="0"/>
              <a:t>, No oropharyngeal lesion.</a:t>
            </a:r>
          </a:p>
          <a:p>
            <a:r>
              <a:rPr lang="en-IN" dirty="0"/>
              <a:t>Lungs : clear.</a:t>
            </a:r>
          </a:p>
          <a:p>
            <a:r>
              <a:rPr lang="en-IN" dirty="0"/>
              <a:t>Heart : Regular rhythm.</a:t>
            </a:r>
          </a:p>
          <a:p>
            <a:r>
              <a:rPr lang="en-IN" dirty="0"/>
              <a:t>Skin :  Mild erythematous eruption to hairline.</a:t>
            </a:r>
          </a:p>
          <a:p>
            <a:endParaRPr lang="en-IN" dirty="0"/>
          </a:p>
          <a:p>
            <a:r>
              <a:rPr lang="en-IN" dirty="0"/>
              <a:t>Follow-up as scheduled</a:t>
            </a:r>
          </a:p>
        </p:txBody>
      </p:sp>
    </p:spTree>
    <p:extLst>
      <p:ext uri="{BB962C8B-B14F-4D97-AF65-F5344CB8AC3E}">
        <p14:creationId xmlns:p14="http://schemas.microsoft.com/office/powerpoint/2010/main" val="15344423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043E32-BE47-14E6-70C3-65194A4A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21" y="558652"/>
            <a:ext cx="7931558" cy="574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1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9E7DA68-7454-42B8-9BD0-1763FD46C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2" b="2"/>
          <a:stretch/>
        </p:blipFill>
        <p:spPr>
          <a:xfrm>
            <a:off x="4594980" y="1207008"/>
            <a:ext cx="7258689" cy="51480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11987F8-D3BB-4E9E-B3EC-3ADD0F77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What is machine learning?</a:t>
            </a:r>
            <a:endParaRPr lang="en-IN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6EC423-58C1-4F32-BEBA-9EE5C17DA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b="0" i="0" dirty="0">
                <a:effectLst/>
                <a:latin typeface="Hind"/>
              </a:rPr>
              <a:t>Machine learning is a technique by which the system learns to perform a certain task with the help of a learning algorithm which generates new rules based on the training data it is fed with.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0" i="0" dirty="0">
                <a:effectLst/>
                <a:latin typeface="Hind"/>
              </a:rPr>
              <a:t>This means computers can be used for new, complicated tasks that could not be manually programmed. </a:t>
            </a:r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306652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8EB026B-B722-4BBF-8400-243DA19A8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" r="1300" b="-1"/>
          <a:stretch/>
        </p:blipFill>
        <p:spPr>
          <a:xfrm>
            <a:off x="5163312" y="1144654"/>
            <a:ext cx="6095998" cy="4323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Types of Machine Learning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2D334-52B6-DC4D-9773-C86225B7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Machine learning algorithms can be primarily divided into two categories.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Supervised machine learning algorithms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Unsupervised machine learning algorithms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Reinforcement learning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45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057766-6F7D-4754-B895-9042E7A5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239359"/>
            <a:ext cx="4777381" cy="220953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A0F4A-3398-4CD0-9714-2CC56DA43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sz="2600" b="1"/>
              <a:t>Why Supervised Learning?</a:t>
            </a:r>
          </a:p>
          <a:p>
            <a:r>
              <a:rPr lang="en-US" sz="2600"/>
              <a:t>Supervised learning allows you to collect data or produce a data output from the previous experience.</a:t>
            </a:r>
          </a:p>
          <a:p>
            <a:r>
              <a:rPr lang="en-US" sz="2600"/>
              <a:t>Helps you to optimize performance criteria using experience</a:t>
            </a:r>
          </a:p>
          <a:p>
            <a:r>
              <a:rPr lang="en-US" sz="2600"/>
              <a:t>Supervised machine learning helps you to solve various types of real-world computation problems.</a:t>
            </a:r>
          </a:p>
          <a:p>
            <a:endParaRPr lang="en-IN" sz="2600"/>
          </a:p>
        </p:txBody>
      </p:sp>
    </p:spTree>
    <p:extLst>
      <p:ext uri="{BB962C8B-B14F-4D97-AF65-F5344CB8AC3E}">
        <p14:creationId xmlns:p14="http://schemas.microsoft.com/office/powerpoint/2010/main" val="45266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11" y="1100540"/>
            <a:ext cx="9582557" cy="719688"/>
          </a:xfrm>
        </p:spPr>
        <p:txBody>
          <a:bodyPr>
            <a:noAutofit/>
          </a:bodyPr>
          <a:lstStyle/>
          <a:p>
            <a:r>
              <a:rPr lang="en-US" sz="4800" b="1" dirty="0"/>
              <a:t>Main techniques behind supervised learning are</a:t>
            </a:r>
            <a:br>
              <a:rPr lang="en-US" sz="48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2D334-52B6-DC4D-9773-C86225B7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459" y="2107906"/>
            <a:ext cx="8558463" cy="426684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Regression</a:t>
            </a:r>
          </a:p>
        </p:txBody>
      </p:sp>
      <p:pic>
        <p:nvPicPr>
          <p:cNvPr id="5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59" y="3402950"/>
            <a:ext cx="5943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9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529B5-D247-29E5-5A36-83F8F8318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35" y="477520"/>
            <a:ext cx="11410325" cy="61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3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9A64EA-505B-48DC-9613-726376AF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Regression line</a:t>
            </a:r>
            <a:endParaRPr lang="en-IN" sz="360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04382-44BB-4DB3-9A6C-D00DF9807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650" y="643466"/>
            <a:ext cx="600403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71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Google Shape;362;p29"/>
          <p:cNvSpPr txBox="1"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rgbClr val="262626"/>
              </a:buClr>
              <a:buSzPts val="3600"/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Minimise the residuals</a:t>
            </a:r>
          </a:p>
        </p:txBody>
      </p:sp>
      <p:pic>
        <p:nvPicPr>
          <p:cNvPr id="363" name="Google Shape;363;p29" descr="Python Linear Regression, best fit line with residuals - Stack Overflow"/>
          <p:cNvPicPr preferRelativeResize="0"/>
          <p:nvPr/>
        </p:nvPicPr>
        <p:blipFill rotWithShape="1">
          <a:blip r:embed="rId3"/>
          <a:stretch/>
        </p:blipFill>
        <p:spPr>
          <a:xfrm>
            <a:off x="4777316" y="1079704"/>
            <a:ext cx="6780700" cy="46962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00C3-ED37-55B1-91FF-EB060733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Healthcare Analytics?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A5772-5799-7D28-ABB9-164EC08CB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Healthcare analytics is the process of analyzing current and historical industry data to predict trends, improve outreach, and even better manage the spread of diseases. </a:t>
            </a:r>
          </a:p>
          <a:p>
            <a:r>
              <a:rPr lang="en-US" sz="3600" dirty="0"/>
              <a:t>It can reveal paths to improvement in patient care quality, clinical data, diagnosis, and business management.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739287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Google Shape;375;p31"/>
          <p:cNvSpPr txBox="1"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rgbClr val="262626"/>
              </a:buClr>
              <a:buSzPts val="3600"/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Calculating slope</a:t>
            </a:r>
          </a:p>
        </p:txBody>
      </p:sp>
      <p:pic>
        <p:nvPicPr>
          <p:cNvPr id="376" name="Google Shape;376;p31"/>
          <p:cNvPicPr preferRelativeResize="0"/>
          <p:nvPr/>
        </p:nvPicPr>
        <p:blipFill rotWithShape="1">
          <a:blip r:embed="rId3"/>
          <a:srcRect l="34183" t="20595" r="-3375" b="3759"/>
          <a:stretch/>
        </p:blipFill>
        <p:spPr>
          <a:xfrm>
            <a:off x="4777316" y="1713537"/>
            <a:ext cx="6780700" cy="34285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B7ADA3-D197-9588-44E5-2CA21ED62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36" y="229191"/>
            <a:ext cx="10992183" cy="59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74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R square</a:t>
            </a:r>
            <a:endParaRPr/>
          </a:p>
        </p:txBody>
      </p:sp>
      <p:pic>
        <p:nvPicPr>
          <p:cNvPr id="394" name="Google Shape;394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59289" y="1737360"/>
            <a:ext cx="9934381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What is R square</a:t>
            </a:r>
            <a:endParaRPr/>
          </a:p>
        </p:txBody>
      </p:sp>
      <p:pic>
        <p:nvPicPr>
          <p:cNvPr id="400" name="Google Shape;400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5517" y="1860095"/>
            <a:ext cx="9527153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F99E6C-30A7-2EC9-3CE5-1D2E3705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076960"/>
            <a:ext cx="11145519" cy="5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4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E253E1-1389-5737-22BF-1D2487E4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21" y="1402080"/>
            <a:ext cx="10914806" cy="4978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EB7C62-CFA0-D229-518E-6B3A792D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Dividing dataset into x and y</a:t>
            </a:r>
          </a:p>
        </p:txBody>
      </p:sp>
    </p:spTree>
    <p:extLst>
      <p:ext uri="{BB962C8B-B14F-4D97-AF65-F5344CB8AC3E}">
        <p14:creationId xmlns:p14="http://schemas.microsoft.com/office/powerpoint/2010/main" val="1026353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885F3-2819-07E3-9E34-8B3D4325C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514515"/>
            <a:ext cx="9367520" cy="52317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C21A15A-13EC-C63C-1105-59790D7D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Encoding categorical columns</a:t>
            </a:r>
          </a:p>
        </p:txBody>
      </p:sp>
    </p:spTree>
    <p:extLst>
      <p:ext uri="{BB962C8B-B14F-4D97-AF65-F5344CB8AC3E}">
        <p14:creationId xmlns:p14="http://schemas.microsoft.com/office/powerpoint/2010/main" val="148149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4D60B-E512-18CC-ABD7-B83B2E6D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LinearRegression</a:t>
            </a:r>
            <a:r>
              <a:rPr lang="en-IN" dirty="0"/>
              <a:t> training and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97711-EABC-CBF9-B0CB-67FEBB69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82" y="2047130"/>
            <a:ext cx="7796718" cy="455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24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cats and a person's head&#10;&#10;Description automatically generated">
            <a:extLst>
              <a:ext uri="{FF2B5EF4-FFF2-40B4-BE49-F238E27FC236}">
                <a16:creationId xmlns:a16="http://schemas.microsoft.com/office/drawing/2014/main" id="{EA21100D-ADD4-43CD-9397-C85F2B87D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42"/>
          <a:stretch/>
        </p:blipFill>
        <p:spPr>
          <a:xfrm>
            <a:off x="838200" y="1074188"/>
            <a:ext cx="10515600" cy="49955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180030-5E87-77F6-688C-9453A89A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35797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5DDA1E-5D80-4DA3-BBA0-47192E6E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944" y="141686"/>
            <a:ext cx="9718111" cy="1224217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Cancer detection from tumor(classification)</a:t>
            </a:r>
            <a:endParaRPr lang="en-IN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895612-5F88-4E84-B1FC-60EEAE940DA9}"/>
              </a:ext>
            </a:extLst>
          </p:cNvPr>
          <p:cNvGraphicFramePr>
            <a:graphicFrameLocks noGrp="1"/>
          </p:cNvGraphicFramePr>
          <p:nvPr/>
        </p:nvGraphicFramePr>
        <p:xfrm>
          <a:off x="4756000" y="1363549"/>
          <a:ext cx="6794770" cy="536268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898726">
                  <a:extLst>
                    <a:ext uri="{9D8B030D-6E8A-4147-A177-3AD203B41FA5}">
                      <a16:colId xmlns:a16="http://schemas.microsoft.com/office/drawing/2014/main" val="914274689"/>
                    </a:ext>
                  </a:extLst>
                </a:gridCol>
                <a:gridCol w="938700">
                  <a:extLst>
                    <a:ext uri="{9D8B030D-6E8A-4147-A177-3AD203B41FA5}">
                      <a16:colId xmlns:a16="http://schemas.microsoft.com/office/drawing/2014/main" val="1398112440"/>
                    </a:ext>
                  </a:extLst>
                </a:gridCol>
                <a:gridCol w="750498">
                  <a:extLst>
                    <a:ext uri="{9D8B030D-6E8A-4147-A177-3AD203B41FA5}">
                      <a16:colId xmlns:a16="http://schemas.microsoft.com/office/drawing/2014/main" val="318687095"/>
                    </a:ext>
                  </a:extLst>
                </a:gridCol>
                <a:gridCol w="1099003">
                  <a:extLst>
                    <a:ext uri="{9D8B030D-6E8A-4147-A177-3AD203B41FA5}">
                      <a16:colId xmlns:a16="http://schemas.microsoft.com/office/drawing/2014/main" val="2410968583"/>
                    </a:ext>
                  </a:extLst>
                </a:gridCol>
                <a:gridCol w="979963">
                  <a:extLst>
                    <a:ext uri="{9D8B030D-6E8A-4147-A177-3AD203B41FA5}">
                      <a16:colId xmlns:a16="http://schemas.microsoft.com/office/drawing/2014/main" val="316118737"/>
                    </a:ext>
                  </a:extLst>
                </a:gridCol>
                <a:gridCol w="966159">
                  <a:extLst>
                    <a:ext uri="{9D8B030D-6E8A-4147-A177-3AD203B41FA5}">
                      <a16:colId xmlns:a16="http://schemas.microsoft.com/office/drawing/2014/main" val="2108496651"/>
                    </a:ext>
                  </a:extLst>
                </a:gridCol>
                <a:gridCol w="1161721">
                  <a:extLst>
                    <a:ext uri="{9D8B030D-6E8A-4147-A177-3AD203B41FA5}">
                      <a16:colId xmlns:a16="http://schemas.microsoft.com/office/drawing/2014/main" val="2959856362"/>
                    </a:ext>
                  </a:extLst>
                </a:gridCol>
              </a:tblGrid>
              <a:tr h="7067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id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diagnosis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</a:rPr>
                        <a:t>radius_mean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</a:rPr>
                        <a:t>texture_mean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</a:rPr>
                        <a:t>perimeter_mean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</a:rPr>
                        <a:t>area_mean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</a:rPr>
                        <a:t>smoothness_mean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146028"/>
                  </a:ext>
                </a:extLst>
              </a:tr>
              <a:tr h="5819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842302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17.99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10.38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122.8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1001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0.1184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106521"/>
                  </a:ext>
                </a:extLst>
              </a:tr>
              <a:tr h="5819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842517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20.57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17.77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132.9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1326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0.08474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859502"/>
                  </a:ext>
                </a:extLst>
              </a:tr>
              <a:tr h="5819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84610002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15.78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17.89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103.6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781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0.0971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85997"/>
                  </a:ext>
                </a:extLst>
              </a:tr>
              <a:tr h="5819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846226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19.17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24.8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132.4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1123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0.0974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508776"/>
                  </a:ext>
                </a:extLst>
              </a:tr>
              <a:tr h="5819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846381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15.85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23.95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103.7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782.7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0.08401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02463"/>
                  </a:ext>
                </a:extLst>
              </a:tr>
              <a:tr h="5819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84667401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13.73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22.61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93.6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578.3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0.1131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262346"/>
                  </a:ext>
                </a:extLst>
              </a:tr>
              <a:tr h="5819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84799002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14.54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27.54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96.73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658.8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0.1139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441342"/>
                  </a:ext>
                </a:extLst>
              </a:tr>
              <a:tr h="5819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8510653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B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13.08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15.71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85.63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520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0.1075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4" marR="5714" marT="57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89479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9373454-FCC4-4ADB-A4BE-AA8B8D9B3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1" y="2518294"/>
            <a:ext cx="4114278" cy="36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7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4A38D7-AC48-E135-0E47-F46D8650BE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498844"/>
              </p:ext>
            </p:extLst>
          </p:nvPr>
        </p:nvGraphicFramePr>
        <p:xfrm>
          <a:off x="320040" y="393192"/>
          <a:ext cx="11338560" cy="6144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0317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948" y="813067"/>
            <a:ext cx="4607052" cy="629018"/>
          </a:xfrm>
          <a:custGeom>
            <a:avLst/>
            <a:gdLst/>
            <a:ahLst/>
            <a:cxnLst/>
            <a:rect l="l" t="t" r="r" b="b"/>
            <a:pathLst>
              <a:path w="5506720" h="741044">
                <a:moveTo>
                  <a:pt x="5506212" y="0"/>
                </a:moveTo>
                <a:lnTo>
                  <a:pt x="0" y="0"/>
                </a:lnTo>
                <a:lnTo>
                  <a:pt x="0" y="740663"/>
                </a:lnTo>
                <a:lnTo>
                  <a:pt x="5506212" y="740663"/>
                </a:lnTo>
                <a:lnTo>
                  <a:pt x="5506212" y="0"/>
                </a:lnTo>
                <a:close/>
              </a:path>
            </a:pathLst>
          </a:custGeom>
          <a:solidFill>
            <a:srgbClr val="FBD2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686" y="818782"/>
            <a:ext cx="9328913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b="0" i="0" spc="-15" dirty="0"/>
              <a:t>What is </a:t>
            </a:r>
            <a:r>
              <a:rPr sz="4000" b="0" i="0" spc="-15" dirty="0"/>
              <a:t>Logistic</a:t>
            </a:r>
            <a:r>
              <a:rPr sz="4000" b="0" i="0" spc="-60" dirty="0"/>
              <a:t> </a:t>
            </a:r>
            <a:r>
              <a:rPr sz="4000" b="0" i="0" spc="-25" dirty="0"/>
              <a:t>Regression</a:t>
            </a:r>
            <a:endParaRPr sz="4000" b="0" i="0" dirty="0"/>
          </a:p>
        </p:txBody>
      </p:sp>
      <p:sp>
        <p:nvSpPr>
          <p:cNvPr id="4" name="object 4"/>
          <p:cNvSpPr txBox="1"/>
          <p:nvPr/>
        </p:nvSpPr>
        <p:spPr>
          <a:xfrm>
            <a:off x="530352" y="2359152"/>
            <a:ext cx="9668382" cy="34733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23215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 is part of a larger class of algorithms known as Generalized Linear Model (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glm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). </a:t>
            </a:r>
          </a:p>
          <a:p>
            <a:pPr marL="355600" marR="323215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In 1972,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Nelder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Wedderburn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proposed this model with an effort to provide a means of using linear regression to the problems which were not directly suited for application of linear regression.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6914D-7D6E-2899-0431-D7C7EFD3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Indrani Sen, MCA, MPhil Computer science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5C0F7-D827-ED88-9522-C4C7BD70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106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948" y="813067"/>
            <a:ext cx="4607052" cy="629018"/>
          </a:xfrm>
          <a:custGeom>
            <a:avLst/>
            <a:gdLst/>
            <a:ahLst/>
            <a:cxnLst/>
            <a:rect l="l" t="t" r="r" b="b"/>
            <a:pathLst>
              <a:path w="5506720" h="741044">
                <a:moveTo>
                  <a:pt x="5506212" y="0"/>
                </a:moveTo>
                <a:lnTo>
                  <a:pt x="0" y="0"/>
                </a:lnTo>
                <a:lnTo>
                  <a:pt x="0" y="740663"/>
                </a:lnTo>
                <a:lnTo>
                  <a:pt x="5506212" y="740663"/>
                </a:lnTo>
                <a:lnTo>
                  <a:pt x="5506212" y="0"/>
                </a:lnTo>
                <a:close/>
              </a:path>
            </a:pathLst>
          </a:custGeom>
          <a:solidFill>
            <a:srgbClr val="FBD2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686" y="818782"/>
            <a:ext cx="8338313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b="0" i="0" dirty="0"/>
              <a:t>Sigmoid function</a:t>
            </a:r>
            <a:endParaRPr sz="4000" b="0" i="0" dirty="0"/>
          </a:p>
        </p:txBody>
      </p:sp>
      <p:sp>
        <p:nvSpPr>
          <p:cNvPr id="8" name="Rectangle 7"/>
          <p:cNvSpPr/>
          <p:nvPr/>
        </p:nvSpPr>
        <p:spPr>
          <a:xfrm>
            <a:off x="857609" y="1905000"/>
            <a:ext cx="50321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y</a:t>
            </a:r>
            <a:r>
              <a:rPr lang="el-GR" sz="2800" i="1" dirty="0"/>
              <a:t>= 1/(1 + exp(-x))</a:t>
            </a:r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Where y is the target variable and x is the independent variable</a:t>
            </a:r>
          </a:p>
          <a:p>
            <a:endParaRPr lang="en-US" sz="2800" i="1" dirty="0"/>
          </a:p>
          <a:p>
            <a:r>
              <a:rPr lang="en-US" sz="2800" i="1" dirty="0"/>
              <a:t>In multiple linear regression x is replace by the linear regression equation also called link function.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604159"/>
            <a:ext cx="6057900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06440" y="2178000"/>
              <a:ext cx="9982440" cy="4146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080" y="2168640"/>
                <a:ext cx="10001160" cy="4165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C6585B-18BE-0AE2-6304-8CBE45EB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Indrani Sen, MCA, MPhil Computer science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AF1201-8B48-D5A2-3CBB-0BFC3106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32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FE8DED-3CF6-C063-F990-FFD23761FACD}"/>
                  </a:ext>
                </a:extLst>
              </p14:cNvPr>
              <p14:cNvContentPartPr/>
              <p14:nvPr/>
            </p14:nvContentPartPr>
            <p14:xfrm>
              <a:off x="434520" y="140760"/>
              <a:ext cx="11755800" cy="6610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FE8DED-3CF6-C063-F990-FFD23761FA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60" y="131400"/>
                <a:ext cx="1177452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255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58C65-5DA1-700A-404B-D9376E6D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228153"/>
            <a:ext cx="7697274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39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EC108-B5C2-A9DA-3B67-F2AC6B24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0" y="711200"/>
            <a:ext cx="10406700" cy="44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40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708EC-1FF6-BC08-7F3B-D4E9EC8B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79" y="406399"/>
            <a:ext cx="10490201" cy="60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18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17FB8-36B7-2A15-C1B9-57E3B51D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40" y="1027122"/>
            <a:ext cx="6066893" cy="48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2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295400"/>
            <a:ext cx="8229600" cy="939800"/>
          </a:xfrm>
        </p:spPr>
        <p:txBody>
          <a:bodyPr/>
          <a:lstStyle/>
          <a:p>
            <a:r>
              <a:rPr lang="en-US" dirty="0"/>
              <a:t>Confusion matrix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667000"/>
            <a:ext cx="10274045" cy="18554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Confusion Matrix and why you need it?</a:t>
            </a:r>
          </a:p>
          <a:p>
            <a:r>
              <a:rPr lang="en-US" dirty="0"/>
              <a:t>Well, it is a performance measurement for machine learning classification problem where output can be two or more classes. </a:t>
            </a:r>
          </a:p>
          <a:p>
            <a:r>
              <a:rPr lang="en-US" dirty="0"/>
              <a:t>It is a table with 4 different combinations of predicted and actual values.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642BB-CAA0-7E6B-D0EA-7DEAACDA3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Indrani Sen, MCA, MPhil Computer science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8FF6-DC56-5BD8-5962-9E789CADC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291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4800"/>
            <a:ext cx="10197608" cy="5105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F14278-9EAB-2037-746E-AF4C5CC3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Indrani Sen, MCA, MPhil Computer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6C2BC-1506-4094-DCDD-42BE2FB1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554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977" y="838200"/>
            <a:ext cx="8770571" cy="1560716"/>
          </a:xfrm>
        </p:spPr>
        <p:txBody>
          <a:bodyPr>
            <a:normAutofit/>
          </a:bodyPr>
          <a:lstStyle/>
          <a:p>
            <a:r>
              <a:rPr lang="en-US" sz="2400" dirty="0"/>
              <a:t>Understanding True Positive, True Negative, False Positive and False Negative in a Confusion Matrix</a:t>
            </a:r>
            <a:br>
              <a:rPr lang="en-US" sz="2400" dirty="0"/>
            </a:b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Positive (TP) </a:t>
            </a:r>
          </a:p>
          <a:p>
            <a:r>
              <a:rPr lang="en-US" dirty="0"/>
              <a:t>The predicted value matches the actual value</a:t>
            </a:r>
          </a:p>
          <a:p>
            <a:r>
              <a:rPr lang="en-US" dirty="0"/>
              <a:t>The actual value was positive and the model predicted a positive value</a:t>
            </a:r>
          </a:p>
          <a:p>
            <a:r>
              <a:rPr lang="en-US" dirty="0"/>
              <a:t>True Negative (TN) </a:t>
            </a:r>
          </a:p>
          <a:p>
            <a:r>
              <a:rPr lang="en-US" dirty="0"/>
              <a:t>The predicted value matches the actual value</a:t>
            </a:r>
          </a:p>
          <a:p>
            <a:r>
              <a:rPr lang="en-US" dirty="0"/>
              <a:t>The actual value was negative and the model predicted a negative value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59DE9-D64E-5EBF-1FB8-7697F5DF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Indrani Sen, MCA, MPhil Computer science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8CD85-EE24-1F59-5966-D0C6B038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05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DD27-166C-B851-5B9E-F9566853B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Electronic health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EFE3-0B99-B6A3-F36B-3CA5B61F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Electronic health records (EHRs) contain a digitized version of a patient’s medical history.</a:t>
            </a:r>
          </a:p>
          <a:p>
            <a:r>
              <a:rPr lang="en-US" dirty="0"/>
              <a:t> It encompasses a full range of data relevant to a patient’s care such as demographics, problems, medications, physician’s observations, vital signs, medical history, laboratory data, radiology reports, progress notes, and billing data. </a:t>
            </a:r>
          </a:p>
          <a:p>
            <a:r>
              <a:rPr lang="en-US" dirty="0"/>
              <a:t>Many EHRs go beyond a patient’s medical or treatment history and may contain additional broader perspectives of a patient’s care.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BB8C6-CCA9-7E7D-5142-F27912C60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Prof. Indrani Sen,MCA,MPhil</a:t>
            </a:r>
          </a:p>
        </p:txBody>
      </p:sp>
    </p:spTree>
    <p:extLst>
      <p:ext uri="{BB962C8B-B14F-4D97-AF65-F5344CB8AC3E}">
        <p14:creationId xmlns:p14="http://schemas.microsoft.com/office/powerpoint/2010/main" val="27987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770571" cy="464081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False Positive (FP) – Type 1 error</a:t>
            </a:r>
          </a:p>
          <a:p>
            <a:endParaRPr lang="en-US" dirty="0"/>
          </a:p>
          <a:p>
            <a:r>
              <a:rPr lang="en-US" dirty="0"/>
              <a:t>The predicted value was falsely predicted</a:t>
            </a:r>
          </a:p>
          <a:p>
            <a:r>
              <a:rPr lang="en-US" dirty="0"/>
              <a:t>The actual value was negative but the model predicted a positive value</a:t>
            </a:r>
          </a:p>
          <a:p>
            <a:r>
              <a:rPr lang="en-US" dirty="0"/>
              <a:t>Also known as the Type 1 error</a:t>
            </a:r>
          </a:p>
          <a:p>
            <a:endParaRPr lang="en-US" dirty="0"/>
          </a:p>
          <a:p>
            <a:r>
              <a:rPr lang="en-US" b="1" dirty="0"/>
              <a:t>False Negative (FN) – Type 2 error</a:t>
            </a:r>
          </a:p>
          <a:p>
            <a:r>
              <a:rPr lang="en-US" dirty="0"/>
              <a:t>The predicted value was falsely predicted</a:t>
            </a:r>
          </a:p>
          <a:p>
            <a:r>
              <a:rPr lang="en-US" dirty="0"/>
              <a:t>The actual value was positive but the model predicted a negative value</a:t>
            </a:r>
          </a:p>
          <a:p>
            <a:r>
              <a:rPr lang="en-US" dirty="0"/>
              <a:t>Also known as the Type 2 error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ECD7C4-FFB4-67DE-8C0D-B2602DA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Indrani Sen, MCA, MPhil Computer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578-2A8C-15DF-B544-3CBE78AE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674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7979046" cy="54671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943600"/>
            <a:ext cx="2200275" cy="6667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E69DC-68DC-B924-1216-5DBB632E6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Indrani Sen, MCA, MPhil Computer science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CDC72-6F48-8B24-692D-64BC87F8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231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46" y="1098684"/>
            <a:ext cx="9753600" cy="433347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BBCC2-74E8-74B2-A8EE-4B0F9009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Indrani Sen, MCA, MPhil Computer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1F1E1-7585-8A40-349E-A4E4FCB4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73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bot operating a machine">
            <a:extLst>
              <a:ext uri="{FF2B5EF4-FFF2-40B4-BE49-F238E27FC236}">
                <a16:creationId xmlns:a16="http://schemas.microsoft.com/office/drawing/2014/main" id="{BE51E73F-4222-5CCE-C41F-95E11F7D8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5553" r="5378" b="1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EB24BE-C5D1-463D-9512-D918EC7ED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r>
              <a:rPr lang="en-US" sz="4800"/>
              <a:t>Introduction to  AI</a:t>
            </a:r>
            <a:endParaRPr lang="en-IN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AA4AC-96CB-4BF5-A7AD-9021F4E4B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endParaRPr lang="en-IN" sz="16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BAF4E-9FBB-99BC-E0A0-F69ADA5B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5" y="6041362"/>
            <a:ext cx="48413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Prof. Indrani Sen, MCA,MPhil COmputer Science</a:t>
            </a:r>
            <a:endParaRPr lang="en-I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9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74DB2D-6E2C-4BF1-980B-53192A5C7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859" y="1131994"/>
            <a:ext cx="834615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EDE46-CA08-DF1C-2BF9-0C3AEEFB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>
                <a:solidFill>
                  <a:srgbClr val="FFFFFF"/>
                </a:solidFill>
              </a:rPr>
              <a:t>Prof. Indrani Sen, MCA,MPhil COmputer Science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06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bulb on yellow background with sketched light beams and cord">
            <a:extLst>
              <a:ext uri="{FF2B5EF4-FFF2-40B4-BE49-F238E27FC236}">
                <a16:creationId xmlns:a16="http://schemas.microsoft.com/office/drawing/2014/main" id="{1917A343-46FE-AF58-F830-DF9913E07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895B6-7BA9-4201-9533-AFE701AF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Intelligence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20B12-F0F9-4628-8CAF-94457A6D7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The intelligence is intangible. It is composed of</a:t>
            </a:r>
          </a:p>
          <a:p>
            <a:r>
              <a:rPr lang="en-US" dirty="0"/>
              <a:t>Reasoning</a:t>
            </a:r>
          </a:p>
          <a:p>
            <a:r>
              <a:rPr lang="en-US" dirty="0"/>
              <a:t>Learning</a:t>
            </a:r>
          </a:p>
          <a:p>
            <a:r>
              <a:rPr lang="en-US" dirty="0"/>
              <a:t>Problem Solving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Linguistic Intelligence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37B18-DD09-A759-5554-5B482A07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Prof. Indrani Sen, MCA,MPhil COmputer Science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616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2FFD-05B8-44A4-B8B2-C1C1A456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Neural networks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56D61-888C-4882-8AA1-74A567F68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Neural networks are simulation of biological neurons. </a:t>
            </a:r>
          </a:p>
          <a:p>
            <a:r>
              <a:rPr lang="en-US" dirty="0"/>
              <a:t>Similar to dendrites in biological neurons, channels of data are responsible for carrying data between neurons. </a:t>
            </a:r>
          </a:p>
          <a:p>
            <a:r>
              <a:rPr lang="en-US" dirty="0"/>
              <a:t>The strength of these channels is referred to as the weights associated with them.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7442E-1E44-6918-5485-5A4FC42C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09563" y="6041362"/>
            <a:ext cx="2332140" cy="3651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Prof. Indrani Sen, MCA,MPhil COmputer Science</a:t>
            </a:r>
            <a:endParaRPr lang="en-IN"/>
          </a:p>
        </p:txBody>
      </p:sp>
      <p:pic>
        <p:nvPicPr>
          <p:cNvPr id="6" name="Picture 5" descr="Network connection abstract against a white background">
            <a:extLst>
              <a:ext uri="{FF2B5EF4-FFF2-40B4-BE49-F238E27FC236}">
                <a16:creationId xmlns:a16="http://schemas.microsoft.com/office/drawing/2014/main" id="{C4DEECC8-F47C-D365-66EB-2631537D7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" r="46805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9311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scopic view of cells">
            <a:extLst>
              <a:ext uri="{FF2B5EF4-FFF2-40B4-BE49-F238E27FC236}">
                <a16:creationId xmlns:a16="http://schemas.microsoft.com/office/drawing/2014/main" id="{46E83A50-A102-2779-09FF-85E300734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1" r="559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12996-F8F9-47C6-AB80-7605EA86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Neurons has 3 parts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A56D-C73F-427D-ABD1-94E63D9E3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Dendrites : Act as the channel that gets signals to cell body with their strength as weights</a:t>
            </a:r>
          </a:p>
          <a:p>
            <a:r>
              <a:rPr lang="en-US" dirty="0"/>
              <a:t>Cell Body : Collects input through dendrites and processes to produce output</a:t>
            </a:r>
          </a:p>
          <a:p>
            <a:r>
              <a:rPr lang="en-US" dirty="0"/>
              <a:t>Axon : Responsible for transmitting signals to other neurons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B49A4-947F-5DDE-C330-25EA7CFC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Prof. Indrani Sen, MCA,MPhil COmputer Science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372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A06BA-DFF6-43E3-9823-F7239FFF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616" y="1131994"/>
            <a:ext cx="7650644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19635-7B20-A6B2-3ADD-062352C4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>
                <a:solidFill>
                  <a:srgbClr val="FFFFFF"/>
                </a:solidFill>
              </a:rPr>
              <a:t>Prof. Indrani Sen, MCA,MPhil COmputer Science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137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B08A35-3385-40AF-9E92-7FE88CD02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Neural Network</a:t>
            </a:r>
            <a:br>
              <a:rPr lang="en-US" dirty="0"/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0A8388-C57E-422D-A13A-30FCAA7B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Artificial</a:t>
            </a:r>
            <a:r>
              <a:rPr lang="en-US" dirty="0"/>
              <a:t> </a:t>
            </a:r>
            <a:r>
              <a:rPr lang="en-US" b="1" dirty="0"/>
              <a:t>Neuron</a:t>
            </a:r>
            <a:r>
              <a:rPr lang="en-US" dirty="0"/>
              <a:t> is a simple model developed with approximation of a biological neuron in 1940. </a:t>
            </a:r>
          </a:p>
          <a:p>
            <a:r>
              <a:rPr lang="en-US" dirty="0"/>
              <a:t>It uses a threshold function to produce an output of either 0 or 1 and act as a </a:t>
            </a:r>
            <a:r>
              <a:rPr lang="en-US" b="1" dirty="0"/>
              <a:t>classifier</a:t>
            </a:r>
            <a:r>
              <a:rPr lang="en-US" dirty="0"/>
              <a:t>. </a:t>
            </a:r>
          </a:p>
          <a:p>
            <a:r>
              <a:rPr lang="en-US" dirty="0"/>
              <a:t>This model has fixed weights and does not learn. </a:t>
            </a:r>
          </a:p>
          <a:p>
            <a:r>
              <a:rPr lang="en-US" dirty="0"/>
              <a:t>This is the most simplest neural network from a biological perspective.</a:t>
            </a:r>
          </a:p>
          <a:p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AFA820-10B6-845D-9637-408BC7E4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Prof. Indrani Sen, MCA,MPhil COmputer Science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93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ectronic Health Record - an overview | ScienceDirect Topics">
            <a:extLst>
              <a:ext uri="{FF2B5EF4-FFF2-40B4-BE49-F238E27FC236}">
                <a16:creationId xmlns:a16="http://schemas.microsoft.com/office/drawing/2014/main" id="{9E1A6842-3FBE-7B7E-3B54-D3788CB4E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982" y="332509"/>
            <a:ext cx="7777018" cy="600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39CDCB-B3B4-C2F2-C980-50BA2CD5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Prof. Indrani Sen,MCA,MPhil</a:t>
            </a:r>
          </a:p>
        </p:txBody>
      </p:sp>
    </p:spTree>
    <p:extLst>
      <p:ext uri="{BB962C8B-B14F-4D97-AF65-F5344CB8AC3E}">
        <p14:creationId xmlns:p14="http://schemas.microsoft.com/office/powerpoint/2010/main" val="4037022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95D8A-DA87-4E0D-8B17-781B680B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1" y="2222287"/>
            <a:ext cx="4448175" cy="3314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53B838-ECA8-4C00-8FA9-1CA1AA2F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hlinkClick r:id="rId3"/>
              </a:rPr>
              <a:t>Perceptrons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C04096-A314-4572-B8C6-4F0FBF833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060" y="2222287"/>
            <a:ext cx="5354226" cy="171052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perceptron takes several binary inputs, </a:t>
            </a:r>
          </a:p>
          <a:p>
            <a:r>
              <a:rPr lang="en-US" dirty="0"/>
              <a:t>x1,x2</a:t>
            </a:r>
          </a:p>
          <a:p>
            <a:r>
              <a:rPr lang="en-US" dirty="0"/>
              <a:t>and produces a single binary output: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4A3DF6-2E72-31B5-1044-4DBF3256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Prof. Indrani Sen, MCA,MPhil COmputer Science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44430-A82B-4082-AE09-42F609E4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321" y="4320142"/>
            <a:ext cx="51720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55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B2E5-41F6-4C46-9D8B-2339468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to go out and play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AEF3-F076-47D7-8AE5-3319A211E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trying to decide whether or not to go to play outside. You might make your decision by weighing up three factors: </a:t>
            </a:r>
          </a:p>
          <a:p>
            <a:r>
              <a:rPr lang="en-US" dirty="0"/>
              <a:t>Is the weather Sunny? </a:t>
            </a:r>
          </a:p>
          <a:p>
            <a:r>
              <a:rPr lang="en-US" dirty="0"/>
              <a:t>Is it Windy?</a:t>
            </a:r>
          </a:p>
          <a:p>
            <a:r>
              <a:rPr lang="en-US" dirty="0"/>
              <a:t>Is it humid</a:t>
            </a:r>
          </a:p>
          <a:p>
            <a:r>
              <a:rPr lang="en-US" dirty="0"/>
              <a:t>We can represent these two factors by corresponding binary variables </a:t>
            </a:r>
          </a:p>
          <a:p>
            <a:r>
              <a:rPr lang="en-US" dirty="0"/>
              <a:t>x1,x2,x3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532F0-05C7-0736-1845-E67B5F71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Prof. Indrani Sen, MCA,MPhil COmputer Science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1434B-4DCC-4D08-A9F7-1FEF6D1EA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-1004" b="9998"/>
          <a:stretch/>
        </p:blipFill>
        <p:spPr>
          <a:xfrm>
            <a:off x="9233996" y="3278264"/>
            <a:ext cx="2651259" cy="24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25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F7D6-A36A-CE0D-0D80-0D8A3283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Binary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621BB-CA22-ACB8-1423-313C0EDB7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For instance, we'd have </a:t>
            </a:r>
          </a:p>
          <a:p>
            <a:r>
              <a:rPr lang="en-US" sz="2800" dirty="0"/>
              <a:t>x1=1 if the weather is Sunny, and x1=0 if the weather is rainy or cloudy. </a:t>
            </a:r>
          </a:p>
          <a:p>
            <a:r>
              <a:rPr lang="en-US" sz="2800" dirty="0"/>
              <a:t>Similarly, x2=1,if its not windy, and x2=0 if its  windy. ,</a:t>
            </a:r>
          </a:p>
          <a:p>
            <a:r>
              <a:rPr lang="en-US" sz="2800" dirty="0"/>
              <a:t>if its humid x3=1,x3 =0 if its not</a:t>
            </a:r>
            <a:endParaRPr lang="en-IN" sz="2800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96DC7-3848-22D1-A7BE-487340ED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Prof. Indrani Sen, MCA,MPhil COmputer Science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730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3CDD-C368-4854-B926-055CEF52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Calculating the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A95E-DD5F-4476-B2F9-4EEDCCA42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2561"/>
            <a:ext cx="8596668" cy="4608802"/>
          </a:xfrm>
        </p:spPr>
        <p:txBody>
          <a:bodyPr>
            <a:normAutofit/>
          </a:bodyPr>
          <a:lstStyle/>
          <a:p>
            <a:r>
              <a:rPr lang="en-US" sz="2400" dirty="0"/>
              <a:t>One way to do this is to choose a weight w1=2 for the weather, and w2=4 for windy, w3=1 for the humid conditions. </a:t>
            </a:r>
          </a:p>
          <a:p>
            <a:r>
              <a:rPr lang="en-US" sz="2400" dirty="0"/>
              <a:t>The larger value of w2 indicates that the windy matters a lot to me.</a:t>
            </a:r>
          </a:p>
          <a:p>
            <a:r>
              <a:rPr lang="en-US" sz="2400" dirty="0"/>
              <a:t>Now choosing a threshold of 6 indicates that </a:t>
            </a:r>
          </a:p>
          <a:p>
            <a:r>
              <a:rPr lang="en-US" sz="2400" dirty="0"/>
              <a:t>weather has to be sunny and not windy and humidity doesn’t matter </a:t>
            </a:r>
          </a:p>
          <a:p>
            <a:r>
              <a:rPr lang="en-US" sz="2400" dirty="0"/>
              <a:t>or weather not windy and humidity is high still we go to play.</a:t>
            </a:r>
            <a:endParaRPr lang="en-IN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BBC3B-FDC2-3DCE-87FF-E679D51D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Prof. Indrani Sen, MCA,MPhil COmputer Science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14490-F91E-48DE-B52B-CBEDA077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691" y="4040542"/>
            <a:ext cx="2809812" cy="21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80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31B0-0E10-AE99-6166-65750B1F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AFCF1-CA77-7517-4179-4001EB46D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14" y="2820989"/>
            <a:ext cx="10282258" cy="3880773"/>
          </a:xfrm>
        </p:spPr>
        <p:txBody>
          <a:bodyPr/>
          <a:lstStyle/>
          <a:p>
            <a:r>
              <a:rPr lang="en-IN" sz="3200" dirty="0" err="1"/>
              <a:t>Sunny,not</a:t>
            </a:r>
            <a:r>
              <a:rPr lang="en-IN" sz="3200" dirty="0"/>
              <a:t> windy, high humidity = 2*1+4*1+1*1=7(play)</a:t>
            </a:r>
          </a:p>
          <a:p>
            <a:r>
              <a:rPr lang="en-IN" sz="3200" dirty="0" err="1"/>
              <a:t>Rainy,windy,High</a:t>
            </a:r>
            <a:r>
              <a:rPr lang="en-IN" sz="3200" dirty="0"/>
              <a:t> </a:t>
            </a:r>
            <a:r>
              <a:rPr lang="en-IN" sz="3200" dirty="0" err="1"/>
              <a:t>humity</a:t>
            </a:r>
            <a:r>
              <a:rPr lang="en-IN" sz="3200" dirty="0"/>
              <a:t>=0+4*0+1*1=1(no play)</a:t>
            </a:r>
          </a:p>
          <a:p>
            <a:r>
              <a:rPr lang="en-IN" sz="3200" dirty="0" err="1"/>
              <a:t>Sunny,not</a:t>
            </a:r>
            <a:r>
              <a:rPr lang="en-IN" sz="3200" dirty="0"/>
              <a:t> </a:t>
            </a:r>
            <a:r>
              <a:rPr lang="en-IN" sz="3200" dirty="0" err="1"/>
              <a:t>Windy,low</a:t>
            </a:r>
            <a:r>
              <a:rPr lang="en-IN" sz="3200" dirty="0"/>
              <a:t> humidity=2+4+0=6(play)</a:t>
            </a:r>
          </a:p>
          <a:p>
            <a:r>
              <a:rPr lang="en-IN" sz="3200" dirty="0" err="1"/>
              <a:t>Rainy,not</a:t>
            </a:r>
            <a:r>
              <a:rPr lang="en-IN" sz="3200" dirty="0"/>
              <a:t> </a:t>
            </a:r>
            <a:r>
              <a:rPr lang="en-IN" sz="3200" dirty="0" err="1"/>
              <a:t>windy,high</a:t>
            </a:r>
            <a:r>
              <a:rPr lang="en-IN" sz="3200" dirty="0"/>
              <a:t> humidity=2*0+4*1+1*1=5(no play)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911A-3830-9D7C-AE9D-FAC3121D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Prof. Indrani Sen, MCA,MPhil COmputer Science</a:t>
            </a:r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5CE1BE-A6B2-C12C-08EB-023853CD3B9D}"/>
              </a:ext>
            </a:extLst>
          </p:cNvPr>
          <p:cNvGraphicFramePr>
            <a:graphicFrameLocks noGrp="1"/>
          </p:cNvGraphicFramePr>
          <p:nvPr/>
        </p:nvGraphicFramePr>
        <p:xfrm>
          <a:off x="645098" y="178403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6120550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36223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84238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Windy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Humidity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2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923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638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59D927-571B-42F2-B09B-4236A7C5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08" y="399346"/>
            <a:ext cx="7750205" cy="62477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F31094-7FE8-2264-2FD5-76121FA1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Prof. Indrani Sen, MCA,MPhil COmputer Science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48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33F383-C6C2-4316-85C6-27174145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12" y="1855435"/>
            <a:ext cx="5797065" cy="3439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FEAB8-D772-4E94-B2C4-9F094075BC98}"/>
              </a:ext>
            </a:extLst>
          </p:cNvPr>
          <p:cNvSpPr txBox="1"/>
          <p:nvPr/>
        </p:nvSpPr>
        <p:spPr>
          <a:xfrm>
            <a:off x="6906827" y="1997839"/>
            <a:ext cx="4714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Blue versus Garry Kasparov was a pair of six-game chess matches between world chess champion Garry Kasparov and an IBM supercomputer called Deep Blue.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first match was played in Philadelphia in 1996 and won by Kasparov.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second was played in New York City in 1997 and won by Deep Blue.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0C886-AECA-4BA4-B3B6-EC727B297977}"/>
              </a:ext>
            </a:extLst>
          </p:cNvPr>
          <p:cNvSpPr txBox="1"/>
          <p:nvPr/>
        </p:nvSpPr>
        <p:spPr>
          <a:xfrm>
            <a:off x="1740023" y="5717219"/>
            <a:ext cx="832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Deep blue design was based on Artificial intelligence and reinforcement learning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5100F1-2BE9-192F-0829-D70347F8B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Prof. Indrani Sen, MCA,MPhil COmputer Science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136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9D608-3B9E-1CBB-C144-39244116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17" y="883489"/>
            <a:ext cx="10165254" cy="509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01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FC3A-C84D-7426-6A9A-A189F634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233680"/>
            <a:ext cx="11318241" cy="63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13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C8597-DE89-64AF-C742-02DCC4E1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43" y="2206562"/>
            <a:ext cx="9036514" cy="35135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5B8170-2E9B-EE37-C9E4-F9C6A432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Prediction and accuracy</a:t>
            </a:r>
          </a:p>
        </p:txBody>
      </p:sp>
    </p:spTree>
    <p:extLst>
      <p:ext uri="{BB962C8B-B14F-4D97-AF65-F5344CB8AC3E}">
        <p14:creationId xmlns:p14="http://schemas.microsoft.com/office/powerpoint/2010/main" val="171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C96B-06A5-FDA8-8DAF-45862360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Appointments (hippocrate.org)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E093B-DCA9-2CC8-EBBC-A516513DE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1556422"/>
            <a:ext cx="9349417" cy="49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7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076FAA-9AB5-0669-824B-CD5EDA9C2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IN" sz="4400"/>
              <a:t>Dectection of a disease from biomedical image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0D4CE5E-9B65-C41D-6637-7648B6932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IN"/>
          </a:p>
        </p:txBody>
      </p:sp>
      <p:pic>
        <p:nvPicPr>
          <p:cNvPr id="6" name="Picture 5" descr="Close-up of purple cells">
            <a:extLst>
              <a:ext uri="{FF2B5EF4-FFF2-40B4-BE49-F238E27FC236}">
                <a16:creationId xmlns:a16="http://schemas.microsoft.com/office/drawing/2014/main" id="{CF9D98D9-F20C-8EFE-0641-72BB81A7C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5" r="173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774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8747-A5CE-C1CA-C004-61D1A0A6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biomedical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5893F-E58E-5620-0FEF-DEE48A17B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800" dirty="0"/>
              <a:t>CT scan</a:t>
            </a:r>
          </a:p>
          <a:p>
            <a:r>
              <a:rPr lang="en-IN" sz="4800" dirty="0"/>
              <a:t>PET</a:t>
            </a:r>
          </a:p>
          <a:p>
            <a:r>
              <a:rPr lang="en-IN" sz="4800" dirty="0"/>
              <a:t>MRI</a:t>
            </a:r>
          </a:p>
          <a:p>
            <a:r>
              <a:rPr lang="en-IN" sz="4800" dirty="0"/>
              <a:t>XRAY</a:t>
            </a:r>
          </a:p>
          <a:p>
            <a:r>
              <a:rPr lang="en-IN" sz="4800" dirty="0"/>
              <a:t>ultrasound</a:t>
            </a:r>
          </a:p>
        </p:txBody>
      </p:sp>
      <p:pic>
        <p:nvPicPr>
          <p:cNvPr id="2050" name="Picture 2" descr="How Long Does a CT Scan of the Abdomen Take? • American Health Imaging">
            <a:extLst>
              <a:ext uri="{FF2B5EF4-FFF2-40B4-BE49-F238E27FC236}">
                <a16:creationId xmlns:a16="http://schemas.microsoft.com/office/drawing/2014/main" id="{E8B07C48-5E1F-57AA-7E31-23067BD1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94" y="2064512"/>
            <a:ext cx="6702782" cy="354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13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88A369-C962-60FA-B927-5B7252D2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372026"/>
            <a:ext cx="10922000" cy="61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023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uman brain nerve cells">
            <a:extLst>
              <a:ext uri="{FF2B5EF4-FFF2-40B4-BE49-F238E27FC236}">
                <a16:creationId xmlns:a16="http://schemas.microsoft.com/office/drawing/2014/main" id="{3EE81A75-D8FE-F265-4712-B7E4A17E3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D2172-0197-24B5-91CC-D269A47D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>
                <a:solidFill>
                  <a:srgbClr val="FFFFFF"/>
                </a:solidFill>
              </a:rPr>
              <a:t>Convolutional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561F0-A9CD-E991-52ED-43A620219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41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917A3-8EDB-696F-F1AB-100163FC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02074-AA4E-6B66-FC52-32686C18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A Convolutional Neural Network (CNN) is a type of Deep Learning neural network architecture commonly used in Computer Vision. </a:t>
            </a:r>
          </a:p>
          <a:p>
            <a:r>
              <a:rPr lang="en-US" sz="4000" dirty="0"/>
              <a:t>Computer vision is a field of Artificial Intelligence that enables a computer to understand and interpret the image or visual data. 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754149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37538-2EA3-823B-1686-A003CC56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9" y="618980"/>
            <a:ext cx="11525842" cy="5620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D18FC-E7E9-8EE3-3372-6B696367E387}"/>
              </a:ext>
            </a:extLst>
          </p:cNvPr>
          <p:cNvSpPr txBox="1"/>
          <p:nvPr/>
        </p:nvSpPr>
        <p:spPr>
          <a:xfrm>
            <a:off x="8003023" y="1051965"/>
            <a:ext cx="3220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714386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F69D1-3794-3763-31B1-2B90ABB3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1706880"/>
            <a:ext cx="11500751" cy="48158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AB021EF-BCB0-D72A-6396-81DB6999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DF784-2E86-7621-B757-9B43910C54BB}"/>
              </a:ext>
            </a:extLst>
          </p:cNvPr>
          <p:cNvSpPr txBox="1"/>
          <p:nvPr/>
        </p:nvSpPr>
        <p:spPr>
          <a:xfrm>
            <a:off x="10360152" y="4617720"/>
            <a:ext cx="1243584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4262356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86BF2-E8D1-215C-C212-1C4049E0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ImageNet Challenge:</a:t>
            </a:r>
            <a:b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5353D-611D-FA7F-7768-A343955E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  <a:hlinkClick r:id="rId2"/>
              </a:rPr>
              <a:t>ImageNet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 is formally a project aimed at (manually) labeling and categorizing images into almost 22,000 separate object categories for the purpose of computer vision research.</a:t>
            </a: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The </a:t>
            </a:r>
            <a:r>
              <a:rPr lang="en-US" b="1" i="1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  <a:hlinkClick r:id="rId3"/>
              </a:rPr>
              <a:t>ImageNet Large Scale Visual Recognition Challenge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, or ILSVRC for short.</a:t>
            </a: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The goal of this image classification challenge is to train a model that can correctly classify an input image into 1,000 separate object categories.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6744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82A5C85-07E4-E0F3-0437-75D6FEDB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681038"/>
            <a:ext cx="93345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767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37E0-DB7D-522A-63FC-A1FC427C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Typical 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7C624-8A62-EE36-2AA5-1321194A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5021"/>
            <a:ext cx="9073056" cy="47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6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43C0D-5497-FED4-DC7B-41B9732F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Components of EHR 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C68EF-F0B5-15B4-62CD-BDFD415EE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Patient management</a:t>
            </a:r>
          </a:p>
          <a:p>
            <a:r>
              <a:rPr lang="en-IN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Clinical Component</a:t>
            </a:r>
          </a:p>
          <a:p>
            <a:r>
              <a:rPr lang="en-IN" b="1" dirty="0">
                <a:solidFill>
                  <a:srgbClr val="333333"/>
                </a:solidFill>
                <a:latin typeface="Roboto" panose="02000000000000000000" pitchFamily="2" charset="0"/>
              </a:rPr>
              <a:t>Secure messaging and alert</a:t>
            </a:r>
          </a:p>
          <a:p>
            <a:r>
              <a:rPr lang="en-IN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Financial dashboard</a:t>
            </a:r>
          </a:p>
          <a:p>
            <a:r>
              <a:rPr lang="en-IN" b="1" dirty="0">
                <a:solidFill>
                  <a:srgbClr val="333333"/>
                </a:solidFill>
                <a:latin typeface="Roboto" panose="02000000000000000000" pitchFamily="2" charset="0"/>
              </a:rPr>
              <a:t>Revenue tracking system</a:t>
            </a:r>
            <a:endParaRPr lang="en-IN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endParaRPr lang="en-IN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endParaRPr lang="en-IN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3AC77-330C-36AA-84AB-816C689E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Prof. Indrani Sen,MCA,MPhil</a:t>
            </a:r>
          </a:p>
        </p:txBody>
      </p:sp>
    </p:spTree>
    <p:extLst>
      <p:ext uri="{BB962C8B-B14F-4D97-AF65-F5344CB8AC3E}">
        <p14:creationId xmlns:p14="http://schemas.microsoft.com/office/powerpoint/2010/main" val="30152211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6584-2250-F12B-80CB-084F1C9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332D7-7C0D-4617-B43A-45F7DDF7A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15" y="2063679"/>
            <a:ext cx="8575939" cy="39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30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97D8-FB15-77C9-BE92-E9A4C30A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CNN recognizes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ED96E-3329-BEFD-1035-6EE4649A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99" y="2396506"/>
            <a:ext cx="8106677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92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8FF4C-18AB-31B1-E98E-914D5B8D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Layers in a Convolutional Neural Network</a:t>
            </a:r>
            <a:b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3C976-3350-A82B-72D2-FDDFAE3C7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 convolution neural network has multiple hidden layers that help in extracting information from an image. The four important layers in CNN are: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Convolution layer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ReLU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layer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Pooling layer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Fully connected layer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522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45A8B-D2CE-5BC9-241E-B11CFF64C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27FC4-237E-94B5-B263-648FF987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28" y="2346376"/>
            <a:ext cx="10515599" cy="414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04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F28CA-DCF4-05E9-66FE-DDCE15D45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IN" sz="4400" dirty="0"/>
              <a:t>Convolution layer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AA12DB-241B-BD37-76A4-C9199D396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2E80E-C83E-E5BA-B86F-4C080302F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" r="1290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863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340DF-04DE-A402-F11E-5F23B343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67" y="315311"/>
            <a:ext cx="10240054" cy="619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620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7AA63-AC17-D143-06AD-2989B381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69" y="1828800"/>
            <a:ext cx="9816661" cy="469875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C4646F-A471-C36F-D86E-01105074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Sliding window filter</a:t>
            </a:r>
          </a:p>
        </p:txBody>
      </p:sp>
    </p:spTree>
    <p:extLst>
      <p:ext uri="{BB962C8B-B14F-4D97-AF65-F5344CB8AC3E}">
        <p14:creationId xmlns:p14="http://schemas.microsoft.com/office/powerpoint/2010/main" val="28930949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A726-0BFB-A42A-90A7-7ADD0255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</a:t>
            </a:r>
          </a:p>
        </p:txBody>
      </p:sp>
      <p:pic>
        <p:nvPicPr>
          <p:cNvPr id="4" name="Picture 3" descr="A screenshot of a grid">
            <a:extLst>
              <a:ext uri="{FF2B5EF4-FFF2-40B4-BE49-F238E27FC236}">
                <a16:creationId xmlns:a16="http://schemas.microsoft.com/office/drawing/2014/main" id="{5BABD4F5-C041-ABCF-EF7A-4097C574C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89145"/>
            <a:ext cx="5202683" cy="37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62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44D16F-9FA2-3911-2DC3-1F604B84C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b="0" i="0">
                <a:effectLst/>
                <a:latin typeface="Roboto" panose="02000000000000000000" pitchFamily="2" charset="0"/>
              </a:rPr>
              <a:t>Convolution Layer</a:t>
            </a:r>
            <a:br>
              <a:rPr lang="en-US" sz="4000" b="0" i="0">
                <a:effectLst/>
                <a:latin typeface="Roboto" panose="02000000000000000000" pitchFamily="2" charset="0"/>
              </a:rPr>
            </a:br>
            <a:endParaRPr lang="en-IN" sz="4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07B70-4B93-12D7-7D53-DF1D332A8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18" y="1974716"/>
            <a:ext cx="4646905" cy="3814317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1900" b="0" i="0" dirty="0">
                <a:effectLst/>
                <a:latin typeface="Roboto" panose="02000000000000000000" pitchFamily="2" charset="0"/>
              </a:rPr>
              <a:t>This is the first step in the process of extracting valuable features from an image. A convolution layer has several filters that perform the convolution operation. </a:t>
            </a:r>
          </a:p>
          <a:p>
            <a:r>
              <a:rPr lang="en-US" sz="1900" b="0" i="0" dirty="0">
                <a:effectLst/>
                <a:latin typeface="Roboto" panose="02000000000000000000" pitchFamily="2" charset="0"/>
              </a:rPr>
              <a:t>Every image is considered as a matrix of pixel values.</a:t>
            </a:r>
          </a:p>
          <a:p>
            <a:r>
              <a:rPr lang="en-US" sz="1900" b="0" i="0" dirty="0">
                <a:effectLst/>
                <a:latin typeface="Roboto" panose="02000000000000000000" pitchFamily="2" charset="0"/>
              </a:rPr>
              <a:t>Consider the following 5x5 image whose pixel values are either 0 or 1. There’s also a filter matrix with a dimension of 3x3. </a:t>
            </a:r>
          </a:p>
          <a:p>
            <a:r>
              <a:rPr lang="en-US" sz="1900" b="0" i="0" dirty="0">
                <a:effectLst/>
                <a:latin typeface="Roboto" panose="02000000000000000000" pitchFamily="2" charset="0"/>
              </a:rPr>
              <a:t>Slide the filter matrix over the image and compute the dot product to get the convolved feature matrix.</a:t>
            </a:r>
          </a:p>
          <a:p>
            <a:endParaRPr lang="en-IN" sz="1700" dirty="0"/>
          </a:p>
        </p:txBody>
      </p:sp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D82FDDE4-AC9A-1744-37D0-6EF2CB644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8" r="2782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240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5A1C7B-1967-17B4-0283-C1666ADFD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86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F7F86E-F769-0B7B-9650-FBEA933F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5" y="225260"/>
            <a:ext cx="11455989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758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F5788-00EC-EE1F-C138-12006AE2C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2" t="2823"/>
          <a:stretch/>
        </p:blipFill>
        <p:spPr>
          <a:xfrm>
            <a:off x="944879" y="1595120"/>
            <a:ext cx="10302241" cy="431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AFD08E-C394-EB4B-2420-04282AB9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Kernel operation for grayscale images</a:t>
            </a:r>
          </a:p>
        </p:txBody>
      </p:sp>
    </p:spTree>
    <p:extLst>
      <p:ext uri="{BB962C8B-B14F-4D97-AF65-F5344CB8AC3E}">
        <p14:creationId xmlns:p14="http://schemas.microsoft.com/office/powerpoint/2010/main" val="342889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B4F2-3DD5-EE7A-9DE4-0832D14A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Vertical edge detection example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873428-A382-0668-510E-45E68DCDC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01089"/>
            <a:ext cx="6370320" cy="455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102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970B1-B8EB-3479-AA03-38B7C9AC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anchor="ctr">
            <a:normAutofit/>
          </a:bodyPr>
          <a:lstStyle/>
          <a:p>
            <a:r>
              <a:rPr lang="en-IN" dirty="0"/>
              <a:t>Convolve the image with a 3x3 filter</a:t>
            </a:r>
          </a:p>
        </p:txBody>
      </p: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AAA1DDE9-0DE5-522C-799B-93A135CF9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17617" r="634" b="27292"/>
          <a:stretch/>
        </p:blipFill>
        <p:spPr bwMode="auto">
          <a:xfrm>
            <a:off x="4618373" y="1205732"/>
            <a:ext cx="6282918" cy="368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4110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730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D6CAD-348E-7367-E027-59F76E00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anchor="ctr">
            <a:normAutofit/>
          </a:bodyPr>
          <a:lstStyle/>
          <a:p>
            <a:r>
              <a:rPr lang="en-IN" dirty="0"/>
              <a:t>Output feature map</a:t>
            </a:r>
          </a:p>
        </p:txBody>
      </p:sp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5132" name="Rectangle 5131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3" name="Rectangle 5132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5FA1C1-8E57-76CB-7E4A-4DBE1D93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373" y="1282360"/>
            <a:ext cx="6282918" cy="353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5134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37" name="Straight Connector 5136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1782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FC819-E0CD-2D7F-8A74-64CE89B3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anchor="ctr">
            <a:normAutofit/>
          </a:bodyPr>
          <a:lstStyle/>
          <a:p>
            <a:r>
              <a:rPr lang="en-IN" dirty="0"/>
              <a:t>Vertical and horizontal edge detection</a:t>
            </a:r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6156" name="Rectangle 6155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7" name="Rectangle 6156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8E587D30-094D-095E-D952-1AC65D18F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373" y="1282360"/>
            <a:ext cx="6282918" cy="353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6158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61" name="Straight Connector 6160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09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0FEF04-9FA2-4DD8-EC29-60D92C72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71844" y="-4329"/>
            <a:ext cx="7020159" cy="6869586"/>
            <a:chOff x="5171844" y="-11586"/>
            <a:chExt cx="7020159" cy="68695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4A5D8B-34EC-D352-BE87-4809E4CE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11AD96-CCBD-9812-0D19-0E7C7A79E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89D92-20DD-C8E9-DF7A-988B09642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alpha val="70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F78F10-63E0-611E-AC78-66E24EA30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B3204D4-A506-497B-AF58-E86D2BDBE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028" y="1536179"/>
            <a:ext cx="4987793" cy="2135125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FFFF"/>
                </a:solidFill>
              </a:rPr>
              <a:t>Activation functions in CNN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B3D6664-3E6A-4243-E3F4-CDAEFB275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8028" y="3930447"/>
            <a:ext cx="4987793" cy="1263985"/>
          </a:xfrm>
        </p:spPr>
        <p:txBody>
          <a:bodyPr>
            <a:normAutofit/>
          </a:bodyPr>
          <a:lstStyle/>
          <a:p>
            <a:endParaRPr lang="en-IN" sz="2000">
              <a:solidFill>
                <a:srgbClr val="FFFFFF"/>
              </a:solidFill>
            </a:endParaRPr>
          </a:p>
        </p:txBody>
      </p:sp>
      <p:pic>
        <p:nvPicPr>
          <p:cNvPr id="6" name="Picture 5" descr="Hand with red strings">
            <a:extLst>
              <a:ext uri="{FF2B5EF4-FFF2-40B4-BE49-F238E27FC236}">
                <a16:creationId xmlns:a16="http://schemas.microsoft.com/office/drawing/2014/main" id="{5B7A2850-6A8B-C316-6B75-A835F1D90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51" r="22867"/>
          <a:stretch/>
        </p:blipFill>
        <p:spPr>
          <a:xfrm>
            <a:off x="20" y="-7622"/>
            <a:ext cx="5171828" cy="68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A2BE-7F7F-3E56-C529-7A9DDAC9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to apply 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2C85-17DB-077D-FA8B-D03C19B1C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a CNN, activation functions are typically applied after each convolutional layer and fully connected layer. </a:t>
            </a:r>
          </a:p>
          <a:p>
            <a:r>
              <a:rPr lang="en-US" dirty="0"/>
              <a:t>However, they are not applied after pooling layers. </a:t>
            </a:r>
          </a:p>
          <a:p>
            <a:r>
              <a:rPr lang="en-US" dirty="0"/>
              <a:t>The purpose of using activation functions after the convolutional and fully connected layers is to introduce non-linearity into the model after performing linear operations (convolution and matrix multiplication).</a:t>
            </a:r>
          </a:p>
          <a:p>
            <a:endParaRPr lang="en-US" dirty="0"/>
          </a:p>
          <a:p>
            <a:r>
              <a:rPr lang="en-US" dirty="0"/>
              <a:t>In essence, activation functions serve as the “switch” in artificial neurons that decide whether that neuron should be activated or not based on the weighted sum of the input.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38981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8713AB-4225-EC1B-8608-2C84E1E3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RELU ACTIVATION FUNCTION?</a:t>
            </a:r>
            <a:br>
              <a:rPr lang="en-US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33E37-4C83-0D4A-9F23-599D45171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824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An activation function is also commonly applied during feature map generation to constrain output pixels to a certain range. </a:t>
            </a:r>
          </a:p>
          <a:p>
            <a:r>
              <a:rPr lang="en-US" sz="3600" dirty="0"/>
              <a:t>a common choice is the Rectified Linear Unit (</a:t>
            </a:r>
            <a:r>
              <a:rPr lang="en-US" sz="3600" dirty="0" err="1"/>
              <a:t>ReLU</a:t>
            </a:r>
            <a:r>
              <a:rPr lang="en-US" sz="3600" dirty="0"/>
              <a:t>) function that passes through only positive values to the feature map and sets all negative pixels to zero.</a:t>
            </a:r>
            <a:endParaRPr lang="en-IN" sz="3600" dirty="0"/>
          </a:p>
        </p:txBody>
      </p:sp>
      <p:pic>
        <p:nvPicPr>
          <p:cNvPr id="10242" name="Picture 2" descr="ReLU">
            <a:extLst>
              <a:ext uri="{FF2B5EF4-FFF2-40B4-BE49-F238E27FC236}">
                <a16:creationId xmlns:a16="http://schemas.microsoft.com/office/drawing/2014/main" id="{446013BE-1C5A-9EDF-7662-40885BF5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3200"/>
            <a:ext cx="578104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1509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92003-0C5A-9A99-F9B2-4847E85D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IN" sz="4000"/>
              <a:t>RELU</a:t>
            </a:r>
          </a:p>
        </p:txBody>
      </p:sp>
      <p:pic>
        <p:nvPicPr>
          <p:cNvPr id="21" name="Picture 20" descr="Close-up of a calculator keypad">
            <a:extLst>
              <a:ext uri="{FF2B5EF4-FFF2-40B4-BE49-F238E27FC236}">
                <a16:creationId xmlns:a16="http://schemas.microsoft.com/office/drawing/2014/main" id="{0C3595A2-9685-1A25-8BA6-0787EAA48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8" r="23873" b="-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8F47D2-3EF4-7400-B4E9-4C53F687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1900"/>
              <a:t>In simple terms, this can also be written as follows:</a:t>
            </a:r>
          </a:p>
          <a:p>
            <a:endParaRPr lang="en-US" sz="1900"/>
          </a:p>
          <a:p>
            <a:r>
              <a:rPr lang="en-US" sz="1900"/>
              <a:t>if input &gt; 0:</a:t>
            </a:r>
          </a:p>
          <a:p>
            <a:endParaRPr lang="en-US" sz="1900"/>
          </a:p>
          <a:p>
            <a:r>
              <a:rPr lang="en-US" sz="1900"/>
              <a:t>   return input</a:t>
            </a:r>
          </a:p>
          <a:p>
            <a:endParaRPr lang="en-US" sz="1900"/>
          </a:p>
          <a:p>
            <a:r>
              <a:rPr lang="en-US" sz="1900"/>
              <a:t>else:</a:t>
            </a:r>
          </a:p>
          <a:p>
            <a:endParaRPr lang="en-US" sz="1900"/>
          </a:p>
          <a:p>
            <a:r>
              <a:rPr lang="en-US" sz="1900"/>
              <a:t>   return 0</a:t>
            </a:r>
          </a:p>
        </p:txBody>
      </p:sp>
    </p:spTree>
    <p:extLst>
      <p:ext uri="{BB962C8B-B14F-4D97-AF65-F5344CB8AC3E}">
        <p14:creationId xmlns:p14="http://schemas.microsoft.com/office/powerpoint/2010/main" val="307640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101-FACA-73C0-8860-69FF93BF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br>
              <a:rPr lang="en-IN" b="1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</a:br>
            <a:r>
              <a:rPr lang="en-IN" b="1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Sigmoid Function </a:t>
            </a:r>
            <a:br>
              <a:rPr lang="en-IN" b="1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</a:br>
            <a:br>
              <a:rPr lang="en-IN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4610D-8F9F-2D21-BFB8-559B266CD1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7D4B3-8832-CA86-C6DC-3312B5B88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2425" y="1167256"/>
            <a:ext cx="5181600" cy="5105527"/>
          </a:xfrm>
        </p:spPr>
        <p:txBody>
          <a:bodyPr>
            <a:normAutofit fontScale="55000" lnSpcReduction="2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It is a function which is plotted as </a:t>
            </a:r>
            <a:r>
              <a:rPr lang="en-US" sz="3800" b="1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‘S’</a:t>
            </a: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 shaped graph.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800" b="1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Equation : </a:t>
            </a: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A = 1/(1 + e</a:t>
            </a:r>
            <a:r>
              <a:rPr lang="en-US" sz="3800" b="0" i="0" baseline="3000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-x</a:t>
            </a: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800" b="1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Nature :</a:t>
            </a: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 Non-linear. Notice that X values lies between -2 to 2, Y values are very steep. This means, small changes in x would also bring about large changes in the value of 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800" b="1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Value Range : </a:t>
            </a: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0 to 1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800" b="1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Uses : </a:t>
            </a: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Usually used in output layer of a binary classification,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where result is either 0 or 1, as value for sigmoid function lies between 0 and 1 only so,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 result can be predicted easily to be </a:t>
            </a:r>
            <a:r>
              <a:rPr lang="en-US" sz="3800" b="1" i="1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1</a:t>
            </a: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 if value is greater than </a:t>
            </a:r>
            <a:r>
              <a:rPr lang="en-US" sz="3800" b="1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0.5</a:t>
            </a: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 and </a:t>
            </a:r>
            <a:r>
              <a:rPr lang="en-US" sz="3800" b="1" i="1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0</a:t>
            </a:r>
            <a:r>
              <a:rPr lang="en-US" sz="3800" b="0" i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 otherwise.</a:t>
            </a:r>
          </a:p>
          <a:p>
            <a:endParaRPr lang="en-IN" dirty="0"/>
          </a:p>
        </p:txBody>
      </p:sp>
      <p:pic>
        <p:nvPicPr>
          <p:cNvPr id="14338" name="Picture 2" descr="Lightbox">
            <a:extLst>
              <a:ext uri="{FF2B5EF4-FFF2-40B4-BE49-F238E27FC236}">
                <a16:creationId xmlns:a16="http://schemas.microsoft.com/office/drawing/2014/main" id="{50D70AF9-0B46-79FB-4849-19EA88B0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1" y="1084184"/>
            <a:ext cx="5794248" cy="54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0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085A7-712C-837D-95FA-0F9A5957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9" y="206209"/>
            <a:ext cx="11525842" cy="64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014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2254-0452-E1B1-1C32-C56CFBC5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 err="1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Softmax</a:t>
            </a:r>
            <a:r>
              <a:rPr lang="en-IN" b="1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 Function</a:t>
            </a:r>
            <a:br>
              <a:rPr lang="en-IN" b="1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F92562-D4C6-212E-A7F0-50F6B9BE7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function is also a type of sigmoid function but is handy when we are trying to handle multi- class classification problems.</a:t>
            </a:r>
          </a:p>
          <a:p>
            <a:endParaRPr lang="en-US" dirty="0"/>
          </a:p>
          <a:p>
            <a:r>
              <a:rPr lang="en-US" dirty="0"/>
              <a:t>Nature :- non-linear</a:t>
            </a:r>
          </a:p>
          <a:p>
            <a:r>
              <a:rPr lang="en-US" dirty="0"/>
              <a:t>Uses :- Usually used when trying to handle multiple classes. the </a:t>
            </a:r>
            <a:r>
              <a:rPr lang="en-US" dirty="0" err="1"/>
              <a:t>softmax</a:t>
            </a:r>
            <a:r>
              <a:rPr lang="en-US" dirty="0"/>
              <a:t> function was commonly found in the output layer of image classification problems.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function would squeeze the outputs for each class between 0 and 1 and would also divide by the sum of the outputs. </a:t>
            </a:r>
          </a:p>
          <a:p>
            <a:r>
              <a:rPr lang="en-US" dirty="0"/>
              <a:t>Output:- The </a:t>
            </a:r>
            <a:r>
              <a:rPr lang="en-US" dirty="0" err="1"/>
              <a:t>softmax</a:t>
            </a:r>
            <a:r>
              <a:rPr lang="en-US" dirty="0"/>
              <a:t> function is ideally used in the output layer of the classifier where we are actually trying to attain the probabilities to define the class of each input.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85314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CED215-5493-D9F2-ECF0-5F2AAF20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(</a:t>
            </a:r>
            <a:r>
              <a:rPr lang="en-US" dirty="0" err="1"/>
              <a:t>Downsampling</a:t>
            </a:r>
            <a:r>
              <a:rPr lang="en-US" dirty="0"/>
              <a:t>)</a:t>
            </a:r>
            <a:br>
              <a:rPr lang="en-US" dirty="0"/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604191-91DA-32CD-608B-0E0C39D7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​The next step, pooling, shrinks the size of each feature map by 75% or more. </a:t>
            </a:r>
          </a:p>
          <a:p>
            <a:r>
              <a:rPr lang="en-US" sz="3600" dirty="0"/>
              <a:t>This allows only the most important features to be retained, thus reducing the number of learnable features of the model. With fewer parameters, pooling helps prevent overfitting of data.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826202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ax and avr pooling ">
            <a:extLst>
              <a:ext uri="{FF2B5EF4-FFF2-40B4-BE49-F238E27FC236}">
                <a16:creationId xmlns:a16="http://schemas.microsoft.com/office/drawing/2014/main" id="{D5E59507-88F7-CB05-3727-1DA9E06CF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14338"/>
            <a:ext cx="1047750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9520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3CC5-5341-5F28-203F-E642720A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Maxpooling</a:t>
            </a:r>
            <a:r>
              <a:rPr lang="en-IN" dirty="0"/>
              <a:t> is used to reduce computational cost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43A8B-1647-B30A-C988-EC9F3A84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2240386"/>
            <a:ext cx="6177481" cy="3862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F78C1-076E-BFF3-2EF5-F0FD3B9E8498}"/>
              </a:ext>
            </a:extLst>
          </p:cNvPr>
          <p:cNvSpPr txBox="1"/>
          <p:nvPr/>
        </p:nvSpPr>
        <p:spPr>
          <a:xfrm>
            <a:off x="8292663" y="2017986"/>
            <a:ext cx="36365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2x2 filter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The image is divided into 2x2 square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Max number from this region is written to output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A4FF2-1F9A-92D0-6DB6-2894F091972A}"/>
              </a:ext>
            </a:extLst>
          </p:cNvPr>
          <p:cNvSpPr/>
          <p:nvPr/>
        </p:nvSpPr>
        <p:spPr>
          <a:xfrm>
            <a:off x="2525923" y="1259914"/>
            <a:ext cx="67475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Reduces number of 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9E819C-CA0F-F8A1-BA00-A9F1F3CC3A16}"/>
              </a:ext>
            </a:extLst>
          </p:cNvPr>
          <p:cNvSpPr/>
          <p:nvPr/>
        </p:nvSpPr>
        <p:spPr>
          <a:xfrm>
            <a:off x="5360106" y="5214562"/>
            <a:ext cx="57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Reduces overfitting</a:t>
            </a:r>
          </a:p>
        </p:txBody>
      </p:sp>
    </p:spTree>
    <p:extLst>
      <p:ext uri="{BB962C8B-B14F-4D97-AF65-F5344CB8AC3E}">
        <p14:creationId xmlns:p14="http://schemas.microsoft.com/office/powerpoint/2010/main" val="3666930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13FB-BA42-444D-2A69-63802F8C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Activation function(feature selection) and pooling(dimension reduction)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570AD-6E66-2EB8-2891-01B57A14B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75" y="2006935"/>
            <a:ext cx="9518504" cy="41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51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x and average pooling ">
            <a:extLst>
              <a:ext uri="{FF2B5EF4-FFF2-40B4-BE49-F238E27FC236}">
                <a16:creationId xmlns:a16="http://schemas.microsoft.com/office/drawing/2014/main" id="{CC455E8F-798F-EFD0-7DE0-10EA3AC9D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629186"/>
            <a:ext cx="9222105" cy="622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772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F3D6-B579-BAEF-F21D-CC19752E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Convolution, Activation, and Pooling ..... Repeat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3AAA6-C83E-DDCF-F5BE-CEFEC5E11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convolution-pooling process may be repeated several times, producing ever smaller "feature of feature" maps. </a:t>
            </a:r>
          </a:p>
          <a:p>
            <a:r>
              <a:rPr lang="en-US" dirty="0"/>
              <a:t>Pooling is not always performed after each convolution; in some networks several convolutions are performed followed by a pooling step.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160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47E36F-4A90-4E0E-4CA4-5D5D39439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85216"/>
            <a:ext cx="11094720" cy="57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168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7CE4F-0604-29F1-C2BF-1FCAC124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Processing Steps</a:t>
            </a:r>
            <a:br>
              <a:rPr lang="en-US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784AD-8987-378C-D37E-4CA678F5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possibilities exist once the multiple convolution-pooling process is complete. </a:t>
            </a:r>
          </a:p>
          <a:p>
            <a:r>
              <a:rPr lang="en-US" dirty="0"/>
              <a:t>One common final stage, known as vectorization or flattening, </a:t>
            </a:r>
          </a:p>
          <a:p>
            <a:r>
              <a:rPr lang="en-US" dirty="0"/>
              <a:t>converts the last 2-dimensional feature maps into a single long chain of numbers (i.e., a "vector"). </a:t>
            </a:r>
          </a:p>
          <a:p>
            <a:r>
              <a:rPr lang="en-US" dirty="0"/>
              <a:t>The vectorized feature maps then serve as inputs into a fully connected neural network whose output can be used to produce a final "decision" (such as tissue segmentation or disease classification). </a:t>
            </a:r>
          </a:p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03507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F6DF3-AAEC-C0EC-EEB7-24B20E46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Flattening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1AFE4-F292-09CC-1679-FAF15278A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The next step in the process is called flattening. </a:t>
            </a:r>
          </a:p>
          <a:p>
            <a:r>
              <a:rPr lang="en-US" sz="4000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Flattening is used to convert all the resultant 2-Dimensional arrays from pooled feature maps into a single long continuous linear vector.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191686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3125</Words>
  <Application>Microsoft Office PowerPoint</Application>
  <PresentationFormat>Widescreen</PresentationFormat>
  <Paragraphs>396</Paragraphs>
  <Slides>129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129</vt:i4>
      </vt:variant>
    </vt:vector>
  </HeadingPairs>
  <TitlesOfParts>
    <vt:vector size="146" baseType="lpstr">
      <vt:lpstr>Aptos</vt:lpstr>
      <vt:lpstr>Aptos Display</vt:lpstr>
      <vt:lpstr>Arial</vt:lpstr>
      <vt:lpstr>Calibri</vt:lpstr>
      <vt:lpstr>Century Gothic</vt:lpstr>
      <vt:lpstr>Gill Sans MT</vt:lpstr>
      <vt:lpstr>Google Sans</vt:lpstr>
      <vt:lpstr>Hind</vt:lpstr>
      <vt:lpstr>Inter</vt:lpstr>
      <vt:lpstr>Nunito</vt:lpstr>
      <vt:lpstr>Roboto</vt:lpstr>
      <vt:lpstr>Segoe UI</vt:lpstr>
      <vt:lpstr>sohne</vt:lpstr>
      <vt:lpstr>source-serif-pro</vt:lpstr>
      <vt:lpstr>Wingdings</vt:lpstr>
      <vt:lpstr>Office Theme</vt:lpstr>
      <vt:lpstr>Gallery</vt:lpstr>
      <vt:lpstr>Healthcare analytics</vt:lpstr>
      <vt:lpstr>What Is Healthcare Analytics? </vt:lpstr>
      <vt:lpstr>PowerPoint Presentation</vt:lpstr>
      <vt:lpstr>Electronic health records</vt:lpstr>
      <vt:lpstr>PowerPoint Presentation</vt:lpstr>
      <vt:lpstr>Appointments (hippocrate.org)</vt:lpstr>
      <vt:lpstr>Components of EHR  systems</vt:lpstr>
      <vt:lpstr>PowerPoint Presentation</vt:lpstr>
      <vt:lpstr>PowerPoint Presentation</vt:lpstr>
      <vt:lpstr>Storing biomedical images</vt:lpstr>
      <vt:lpstr>Admitting a patient</vt:lpstr>
      <vt:lpstr>Introduction to machine learning</vt:lpstr>
      <vt:lpstr>What is machine learning?</vt:lpstr>
      <vt:lpstr>Types of Machine Learning </vt:lpstr>
      <vt:lpstr>PowerPoint Presentation</vt:lpstr>
      <vt:lpstr>Main techniques behind supervised learning are </vt:lpstr>
      <vt:lpstr>PowerPoint Presentation</vt:lpstr>
      <vt:lpstr>Regression line</vt:lpstr>
      <vt:lpstr>Minimise the residuals</vt:lpstr>
      <vt:lpstr>Calculating slope</vt:lpstr>
      <vt:lpstr>PowerPoint Presentation</vt:lpstr>
      <vt:lpstr>R square</vt:lpstr>
      <vt:lpstr>What is R square</vt:lpstr>
      <vt:lpstr>PowerPoint Presentation</vt:lpstr>
      <vt:lpstr>Dividing dataset into x and y</vt:lpstr>
      <vt:lpstr>Encoding categorical columns</vt:lpstr>
      <vt:lpstr>LinearRegression training and prediction</vt:lpstr>
      <vt:lpstr>Classification</vt:lpstr>
      <vt:lpstr>Cancer detection from tumor(classification)</vt:lpstr>
      <vt:lpstr>What is Logistic Regression</vt:lpstr>
      <vt:lpstr>Sigmoid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Confusion matrix</vt:lpstr>
      <vt:lpstr>PowerPoint Presentation</vt:lpstr>
      <vt:lpstr>Understanding True Positive, True Negative, False Positive and False Negative in a Confusion Matrix </vt:lpstr>
      <vt:lpstr>PowerPoint Presentation</vt:lpstr>
      <vt:lpstr>PowerPoint Presentation</vt:lpstr>
      <vt:lpstr>PowerPoint Presentation</vt:lpstr>
      <vt:lpstr>Introduction to  AI</vt:lpstr>
      <vt:lpstr>PowerPoint Presentation</vt:lpstr>
      <vt:lpstr>Intelligence</vt:lpstr>
      <vt:lpstr>Neural networks</vt:lpstr>
      <vt:lpstr>Neurons has 3 parts</vt:lpstr>
      <vt:lpstr>PowerPoint Presentation</vt:lpstr>
      <vt:lpstr>Simplest Neural Network </vt:lpstr>
      <vt:lpstr>Perceptrons</vt:lpstr>
      <vt:lpstr>Decision to go out and play</vt:lpstr>
      <vt:lpstr>Binary condition</vt:lpstr>
      <vt:lpstr>Calculating the threshold</vt:lpstr>
      <vt:lpstr>Combinations</vt:lpstr>
      <vt:lpstr>PowerPoint Presentation</vt:lpstr>
      <vt:lpstr>PowerPoint Presentation</vt:lpstr>
      <vt:lpstr>PowerPoint Presentation</vt:lpstr>
      <vt:lpstr>PowerPoint Presentation</vt:lpstr>
      <vt:lpstr>Prediction and accuracy</vt:lpstr>
      <vt:lpstr>Dectection of a disease from biomedical image</vt:lpstr>
      <vt:lpstr>Types of biomedical images</vt:lpstr>
      <vt:lpstr>PowerPoint Presentation</vt:lpstr>
      <vt:lpstr>Convolutional Neural Network</vt:lpstr>
      <vt:lpstr>CNN</vt:lpstr>
      <vt:lpstr>PowerPoint Presentation</vt:lpstr>
      <vt:lpstr>Image classification</vt:lpstr>
      <vt:lpstr>ImageNet Challenge: </vt:lpstr>
      <vt:lpstr>PowerPoint Presentation</vt:lpstr>
      <vt:lpstr>Typical neural network</vt:lpstr>
      <vt:lpstr>Convolutional neural network</vt:lpstr>
      <vt:lpstr>How CNN recognizes image</vt:lpstr>
      <vt:lpstr>Layers in a Convolutional Neural Network </vt:lpstr>
      <vt:lpstr>CNN</vt:lpstr>
      <vt:lpstr>Convolution layer</vt:lpstr>
      <vt:lpstr>PowerPoint Presentation</vt:lpstr>
      <vt:lpstr>Sliding window filter</vt:lpstr>
      <vt:lpstr>convolution</vt:lpstr>
      <vt:lpstr>Convolution Layer </vt:lpstr>
      <vt:lpstr>PowerPoint Presentation</vt:lpstr>
      <vt:lpstr>Kernel operation for grayscale images</vt:lpstr>
      <vt:lpstr>Vertical edge detection example</vt:lpstr>
      <vt:lpstr>Convolve the image with a 3x3 filter</vt:lpstr>
      <vt:lpstr>Output feature map</vt:lpstr>
      <vt:lpstr>Vertical and horizontal edge detection</vt:lpstr>
      <vt:lpstr>Activation functions in CNN</vt:lpstr>
      <vt:lpstr>When to apply activation functions</vt:lpstr>
      <vt:lpstr>WHAT IS THE RELU ACTIVATION FUNCTION? </vt:lpstr>
      <vt:lpstr>RELU</vt:lpstr>
      <vt:lpstr> Sigmoid Function   </vt:lpstr>
      <vt:lpstr>Softmax Function </vt:lpstr>
      <vt:lpstr>Pooling (Downsampling) </vt:lpstr>
      <vt:lpstr>PowerPoint Presentation</vt:lpstr>
      <vt:lpstr>Maxpooling is used to reduce computational cost</vt:lpstr>
      <vt:lpstr>Activation function(feature selection) and pooling(dimension reduction)</vt:lpstr>
      <vt:lpstr>PowerPoint Presentation</vt:lpstr>
      <vt:lpstr>Convolution, Activation, and Pooling ..... Repeat </vt:lpstr>
      <vt:lpstr>PowerPoint Presentation</vt:lpstr>
      <vt:lpstr>Final Processing Steps </vt:lpstr>
      <vt:lpstr>Flattening</vt:lpstr>
      <vt:lpstr>PowerPoint Presentation</vt:lpstr>
      <vt:lpstr>PowerPoint Presentation</vt:lpstr>
      <vt:lpstr>Training from scratch</vt:lpstr>
      <vt:lpstr>Transfer learning</vt:lpstr>
      <vt:lpstr>PowerPoint Presentation</vt:lpstr>
      <vt:lpstr>Dataset</vt:lpstr>
      <vt:lpstr>Training images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the CNN</vt:lpstr>
      <vt:lpstr>Prediction</vt:lpstr>
      <vt:lpstr>Detecting the presence of an object in patient’s body</vt:lpstr>
      <vt:lpstr>What is Object Detection ? </vt:lpstr>
      <vt:lpstr>Axial MRI of a brain</vt:lpstr>
      <vt:lpstr>PowerPoint Presentation</vt:lpstr>
      <vt:lpstr>PowerPoint Presentation</vt:lpstr>
      <vt:lpstr>PowerPoint Presentation</vt:lpstr>
      <vt:lpstr>Steps of object detection</vt:lpstr>
      <vt:lpstr>So broadly we have three tasks for object detection problems: </vt:lpstr>
      <vt:lpstr>Now let’s simplify this statement a bit with the help of the below image. </vt:lpstr>
      <vt:lpstr>Bounding Box Evaluation – Intersection over Union (IoU) Scenario 1 </vt:lpstr>
      <vt:lpstr>Scenario:- 2 </vt:lpstr>
      <vt:lpstr>Area of union</vt:lpstr>
      <vt:lpstr>Range of IOU</vt:lpstr>
      <vt:lpstr>NLP in Healthcare</vt:lpstr>
      <vt:lpstr>Prescription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indrani sen</dc:creator>
  <cp:lastModifiedBy>indrani sen</cp:lastModifiedBy>
  <cp:revision>47</cp:revision>
  <dcterms:created xsi:type="dcterms:W3CDTF">2024-07-02T11:56:17Z</dcterms:created>
  <dcterms:modified xsi:type="dcterms:W3CDTF">2024-07-03T08:06:55Z</dcterms:modified>
</cp:coreProperties>
</file>